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4.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12.xml" ContentType="application/vnd.openxmlformats-officedocument.presentationml.slideLayout+xml"/>
  <Override PartName="/ppt/theme/theme4.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5" r:id="rId3"/>
    <p:sldMasterId id="2147483674" r:id="rId4"/>
  </p:sldMasterIdLst>
  <p:sldIdLst>
    <p:sldId id="257" r:id="rId5"/>
    <p:sldId id="270" r:id="rId6"/>
    <p:sldId id="259" r:id="rId7"/>
    <p:sldId id="267" r:id="rId8"/>
    <p:sldId id="271" r:id="rId9"/>
    <p:sldId id="261" r:id="rId10"/>
    <p:sldId id="262" r:id="rId11"/>
    <p:sldId id="263" r:id="rId12"/>
    <p:sldId id="272" r:id="rId13"/>
    <p:sldId id="273" r:id="rId14"/>
    <p:sldId id="268" r:id="rId15"/>
    <p:sldId id="264" r:id="rId16"/>
    <p:sldId id="258" r:id="rId17"/>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5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9"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Master" Target="../slideMasters/slideMaster1.xml"/><Relationship Id="rId5" Type="http://schemas.openxmlformats.org/officeDocument/2006/relationships/tags" Target="../tags/tag9.xml"/><Relationship Id="rId4" Type="http://schemas.openxmlformats.org/officeDocument/2006/relationships/tags" Target="../tags/tag8.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Master" Target="../slideMasters/slideMaster2.xml"/><Relationship Id="rId4" Type="http://schemas.openxmlformats.org/officeDocument/2006/relationships/tags" Target="../tags/tag1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3.xml"/><Relationship Id="rId5" Type="http://schemas.openxmlformats.org/officeDocument/2006/relationships/tags" Target="../tags/tag18.xml"/><Relationship Id="rId4" Type="http://schemas.openxmlformats.org/officeDocument/2006/relationships/tags" Target="../tags/tag17.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slideMaster" Target="../slideMasters/slideMaster3.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Master" Target="../slideMasters/slideMaster3.xml"/><Relationship Id="rId4" Type="http://schemas.openxmlformats.org/officeDocument/2006/relationships/tags" Target="../tags/tag36.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NRG_Presentation cover">
    <p:spTree>
      <p:nvGrpSpPr>
        <p:cNvPr id="1" name=""/>
        <p:cNvGrpSpPr/>
        <p:nvPr/>
      </p:nvGrpSpPr>
      <p:grpSpPr>
        <a:xfrm>
          <a:off x="0" y="0"/>
          <a:ext cx="0" cy="0"/>
          <a:chOff x="0" y="0"/>
          <a:chExt cx="0" cy="0"/>
        </a:xfrm>
      </p:grpSpPr>
      <p:pic>
        <p:nvPicPr>
          <p:cNvPr id="5" name="Picture 4"/>
          <p:cNvPicPr>
            <a:picLocks noChangeAsp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NRF PowerPoint Title Slide Panel.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000" y="0"/>
            <a:ext cx="8316000" cy="4269517"/>
          </a:xfrm>
          <a:prstGeom prst="rect">
            <a:avLst/>
          </a:prstGeom>
        </p:spPr>
      </p:pic>
      <p:sp>
        <p:nvSpPr>
          <p:cNvPr id="2" name="Title 1"/>
          <p:cNvSpPr>
            <a:spLocks noGrp="1"/>
          </p:cNvSpPr>
          <p:nvPr>
            <p:ph type="title" hasCustomPrompt="1"/>
            <p:custDataLst>
              <p:tags r:id="rId2"/>
            </p:custDataLst>
          </p:nvPr>
        </p:nvSpPr>
        <p:spPr>
          <a:xfrm>
            <a:off x="853200" y="1962000"/>
            <a:ext cx="7560000" cy="468313"/>
          </a:xfrm>
        </p:spPr>
        <p:txBody>
          <a:bodyPr/>
          <a:lstStyle>
            <a:lvl1pPr>
              <a:defRPr baseline="0">
                <a:solidFill>
                  <a:schemeClr val="bg1"/>
                </a:solidFill>
              </a:defRPr>
            </a:lvl1pPr>
          </a:lstStyle>
          <a:p>
            <a:r>
              <a:rPr lang="en-US" smtClean="0"/>
              <a:t>Title</a:t>
            </a:r>
            <a:endParaRPr lang="en-US" dirty="0"/>
          </a:p>
        </p:txBody>
      </p:sp>
      <p:sp>
        <p:nvSpPr>
          <p:cNvPr id="3" name="Text Placeholder 2"/>
          <p:cNvSpPr>
            <a:spLocks noGrp="1"/>
          </p:cNvSpPr>
          <p:nvPr>
            <p:ph type="body" sz="half" idx="1" hasCustomPrompt="1"/>
            <p:custDataLst>
              <p:tags r:id="rId3"/>
            </p:custDataLst>
          </p:nvPr>
        </p:nvSpPr>
        <p:spPr>
          <a:xfrm>
            <a:off x="853200" y="2433600"/>
            <a:ext cx="7560000" cy="1764000"/>
          </a:xfrm>
          <a:prstGeom prst="rect">
            <a:avLst/>
          </a:prstGeom>
        </p:spPr>
        <p:txBody>
          <a:bodyPr wrap="square"/>
          <a:lstStyle>
            <a:lvl1pPr>
              <a:defRPr sz="1800" baseline="0">
                <a:solidFill>
                  <a:schemeClr val="bg1"/>
                </a:solidFill>
              </a:defRPr>
            </a:lvl1pPr>
            <a:lvl2pPr>
              <a:defRPr>
                <a:solidFill>
                  <a:schemeClr val="bg1"/>
                </a:solidFill>
              </a:defRPr>
            </a:lvl2pPr>
          </a:lstStyle>
          <a:p>
            <a:pPr lvl="0"/>
            <a:r>
              <a:rPr lang="en-US" smtClean="0"/>
              <a:t>First name surname</a:t>
            </a:r>
          </a:p>
          <a:p>
            <a:pPr lvl="0"/>
            <a:r>
              <a:rPr lang="en-US" smtClean="0"/>
              <a:t>Position</a:t>
            </a:r>
          </a:p>
          <a:p>
            <a:pPr lvl="0"/>
            <a:r>
              <a:rPr lang="en-US" smtClean="0"/>
              <a:t>Legal Entity</a:t>
            </a:r>
          </a:p>
          <a:p>
            <a:pPr lvl="0"/>
            <a:r>
              <a:rPr lang="en-US" smtClean="0"/>
              <a:t>Date</a:t>
            </a:r>
          </a:p>
          <a:p>
            <a:pPr lvl="0"/>
            <a:endParaRPr lang="en-US" dirty="0"/>
          </a:p>
        </p:txBody>
      </p:sp>
    </p:spTree>
    <p:extLst>
      <p:ext uri="{BB962C8B-B14F-4D97-AF65-F5344CB8AC3E}">
        <p14:creationId xmlns:p14="http://schemas.microsoft.com/office/powerpoint/2010/main" val="36092614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205DDB0-478B-43EA-9B51-BF3A4A3CD278}" type="datetimeFigureOut">
              <a:rPr lang="en-US"/>
              <a:pPr>
                <a:defRPr/>
              </a:pPr>
              <a:t>1/23/2014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64B95D-9129-429E-AAF2-380DF1620A35}" type="slidenum">
              <a:rPr lang="en-US"/>
              <a:pPr>
                <a:defRPr/>
              </a:pPr>
              <a:t>‹#›</a:t>
            </a:fld>
            <a:endParaRPr lang="en-US"/>
          </a:p>
        </p:txBody>
      </p:sp>
    </p:spTree>
    <p:extLst>
      <p:ext uri="{BB962C8B-B14F-4D97-AF65-F5344CB8AC3E}">
        <p14:creationId xmlns:p14="http://schemas.microsoft.com/office/powerpoint/2010/main" val="309148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smtClean="0"/>
          </a:p>
        </p:txBody>
      </p:sp>
      <p:sp>
        <p:nvSpPr>
          <p:cNvPr id="4" name="Slide Number Placeholder 3"/>
          <p:cNvSpPr>
            <a:spLocks noGrp="1"/>
          </p:cNvSpPr>
          <p:nvPr>
            <p:ph type="sldNum" sz="quarter" idx="11"/>
          </p:nvPr>
        </p:nvSpPr>
        <p:spPr/>
        <p:txBody>
          <a:bodyPr/>
          <a:lstStyle/>
          <a:p>
            <a:fld id="{9A12B91B-C83B-4460-B2C8-CCFD3E5825AF}" type="slidenum">
              <a:rPr lang="en-US" smtClean="0"/>
              <a:pPr/>
              <a:t>‹#›</a:t>
            </a:fld>
            <a:endParaRPr lang="en-US"/>
          </a:p>
        </p:txBody>
      </p:sp>
    </p:spTree>
    <p:extLst>
      <p:ext uri="{BB962C8B-B14F-4D97-AF65-F5344CB8AC3E}">
        <p14:creationId xmlns:p14="http://schemas.microsoft.com/office/powerpoint/2010/main" val="1929340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RG_Standard CV">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lvl1pPr>
          </a:lstStyle>
          <a:p>
            <a:r>
              <a:rPr lang="en-US" smtClean="0"/>
              <a:t>Slide title</a:t>
            </a:r>
            <a:endParaRPr lang="en-US" dirty="0"/>
          </a:p>
        </p:txBody>
      </p:sp>
      <p:sp>
        <p:nvSpPr>
          <p:cNvPr id="3" name="Footer Placeholder 2"/>
          <p:cNvSpPr>
            <a:spLocks noGrp="1"/>
          </p:cNvSpPr>
          <p:nvPr>
            <p:ph type="ftr" sz="quarter" idx="10"/>
            <p:custDataLst>
              <p:tags r:id="rId2"/>
            </p:custDataLst>
          </p:nvPr>
        </p:nvSpPr>
        <p:spPr/>
        <p:txBody>
          <a:bodyPr/>
          <a:lstStyle/>
          <a:p>
            <a:endParaRPr lang="en-US" dirty="0" smtClean="0"/>
          </a:p>
        </p:txBody>
      </p:sp>
      <p:sp>
        <p:nvSpPr>
          <p:cNvPr id="4" name="Slide Number Placeholder 3"/>
          <p:cNvSpPr>
            <a:spLocks noGrp="1"/>
          </p:cNvSpPr>
          <p:nvPr>
            <p:ph type="sldNum" sz="quarter" idx="11"/>
            <p:custDataLst>
              <p:tags r:id="rId3"/>
            </p:custDataLst>
          </p:nvPr>
        </p:nvSpPr>
        <p:spPr/>
        <p:txBody>
          <a:bodyPr/>
          <a:lstStyle/>
          <a:p>
            <a:fld id="{9A12B91B-C83B-4460-B2C8-CCFD3E5825AF}" type="slidenum">
              <a:rPr lang="en-US" smtClean="0"/>
              <a:pPr/>
              <a:t>‹#›</a:t>
            </a:fld>
            <a:endParaRPr lang="en-US"/>
          </a:p>
        </p:txBody>
      </p:sp>
      <p:sp>
        <p:nvSpPr>
          <p:cNvPr id="6" name="Text Placeholder 5"/>
          <p:cNvSpPr>
            <a:spLocks noGrp="1"/>
          </p:cNvSpPr>
          <p:nvPr>
            <p:ph type="body" sz="quarter" idx="12" hasCustomPrompt="1"/>
            <p:custDataLst>
              <p:tags r:id="rId4"/>
            </p:custDataLst>
          </p:nvPr>
        </p:nvSpPr>
        <p:spPr>
          <a:xfrm>
            <a:off x="360000" y="1080000"/>
            <a:ext cx="756000" cy="936000"/>
          </a:xfrm>
          <a:prstGeom prst="rect">
            <a:avLst/>
          </a:prstGeom>
        </p:spPr>
        <p:txBody>
          <a:bodyPr/>
          <a:lstStyle>
            <a:lvl1pPr>
              <a:defRPr sz="900">
                <a:solidFill>
                  <a:schemeClr val="tx1"/>
                </a:solidFill>
              </a:defRPr>
            </a:lvl1pPr>
            <a:lvl2pPr>
              <a:defRPr sz="900" b="0"/>
            </a:lvl2pPr>
          </a:lstStyle>
          <a:p>
            <a:pPr lvl="0"/>
            <a:r>
              <a:rPr lang="en-US" smtClean="0"/>
              <a:t>Select to insert picture</a:t>
            </a:r>
            <a:endParaRPr lang="en-US" dirty="0" smtClean="0"/>
          </a:p>
        </p:txBody>
      </p:sp>
      <p:sp>
        <p:nvSpPr>
          <p:cNvPr id="8" name="Text Placeholder 7"/>
          <p:cNvSpPr>
            <a:spLocks noGrp="1"/>
          </p:cNvSpPr>
          <p:nvPr>
            <p:ph type="body" sz="quarter" idx="13" hasCustomPrompt="1"/>
            <p:custDataLst>
              <p:tags r:id="rId5"/>
            </p:custDataLst>
          </p:nvPr>
        </p:nvSpPr>
        <p:spPr>
          <a:xfrm>
            <a:off x="4935600" y="1080000"/>
            <a:ext cx="756000" cy="936000"/>
          </a:xfrm>
          <a:prstGeom prst="rect">
            <a:avLst/>
          </a:prstGeom>
        </p:spPr>
        <p:txBody>
          <a:bodyPr>
            <a:normAutofit/>
          </a:bodyPr>
          <a:lstStyle>
            <a:lvl1pPr>
              <a:defRPr sz="900">
                <a:solidFill>
                  <a:schemeClr val="tx1"/>
                </a:solidFill>
              </a:defRPr>
            </a:lvl1pPr>
            <a:lvl2pPr>
              <a:defRPr sz="900" b="0"/>
            </a:lvl2pPr>
          </a:lstStyle>
          <a:p>
            <a:pPr lvl="0"/>
            <a:r>
              <a:rPr lang="en-US" smtClean="0"/>
              <a:t>Select to insert picture</a:t>
            </a:r>
            <a:endParaRPr lang="en-US" dirty="0" smtClean="0"/>
          </a:p>
        </p:txBody>
      </p:sp>
      <p:sp>
        <p:nvSpPr>
          <p:cNvPr id="10" name="Text Placeholder 9"/>
          <p:cNvSpPr>
            <a:spLocks noGrp="1"/>
          </p:cNvSpPr>
          <p:nvPr>
            <p:ph type="body" sz="quarter" idx="14" hasCustomPrompt="1"/>
            <p:custDataLst>
              <p:tags r:id="rId6"/>
            </p:custDataLst>
          </p:nvPr>
        </p:nvSpPr>
        <p:spPr>
          <a:xfrm>
            <a:off x="1296000" y="1079499"/>
            <a:ext cx="2880000" cy="5040000"/>
          </a:xfrm>
          <a:prstGeom prst="rect">
            <a:avLst/>
          </a:prstGeom>
        </p:spPr>
        <p:txBody>
          <a:bodyPr/>
          <a:lstStyle>
            <a:lvl1pPr>
              <a:defRPr sz="1700"/>
            </a:lvl1pPr>
            <a:lvl2pPr>
              <a:defRPr/>
            </a:lvl2pPr>
            <a:lvl3pPr>
              <a:defRPr baseline="0"/>
            </a:lvl3pPr>
          </a:lstStyle>
          <a:p>
            <a:pPr lvl="0"/>
            <a:r>
              <a:rPr lang="en-US" smtClean="0"/>
              <a:t>Name Surname</a:t>
            </a:r>
          </a:p>
          <a:p>
            <a:pPr lvl="1"/>
            <a:r>
              <a:rPr lang="en-US" smtClean="0"/>
              <a:t>Position, entity</a:t>
            </a:r>
          </a:p>
          <a:p>
            <a:pPr lvl="2"/>
            <a:r>
              <a:rPr lang="en-US" smtClean="0"/>
              <a:t>Biography, no more than 200 words</a:t>
            </a:r>
            <a:endParaRPr lang="en-US" dirty="0" smtClean="0"/>
          </a:p>
        </p:txBody>
      </p:sp>
      <p:sp>
        <p:nvSpPr>
          <p:cNvPr id="12" name="Text Placeholder 11"/>
          <p:cNvSpPr>
            <a:spLocks noGrp="1"/>
          </p:cNvSpPr>
          <p:nvPr>
            <p:ph type="body" sz="quarter" idx="15" hasCustomPrompt="1"/>
            <p:custDataLst>
              <p:tags r:id="rId7"/>
            </p:custDataLst>
          </p:nvPr>
        </p:nvSpPr>
        <p:spPr>
          <a:xfrm>
            <a:off x="5868000" y="1080000"/>
            <a:ext cx="2880000" cy="5040000"/>
          </a:xfrm>
          <a:prstGeom prst="rect">
            <a:avLst/>
          </a:prstGeom>
        </p:spPr>
        <p:txBody>
          <a:bodyPr/>
          <a:lstStyle>
            <a:lvl1pPr>
              <a:defRPr sz="1700"/>
            </a:lvl1pPr>
            <a:lvl2pPr>
              <a:defRPr/>
            </a:lvl2pPr>
            <a:lvl3pPr>
              <a:defRPr/>
            </a:lvl3pPr>
          </a:lstStyle>
          <a:p>
            <a:pPr lvl="0"/>
            <a:r>
              <a:rPr lang="en-US" smtClean="0"/>
              <a:t>Name Surname</a:t>
            </a:r>
          </a:p>
          <a:p>
            <a:pPr lvl="1"/>
            <a:r>
              <a:rPr lang="en-US" smtClean="0"/>
              <a:t>Position, entity</a:t>
            </a:r>
          </a:p>
          <a:p>
            <a:pPr lvl="2"/>
            <a:r>
              <a:rPr lang="en-US" smtClean="0"/>
              <a:t>Biography, no more than 200 words</a:t>
            </a:r>
            <a:endParaRPr lang="en-US" dirty="0" smtClean="0"/>
          </a:p>
        </p:txBody>
      </p:sp>
      <p:sp>
        <p:nvSpPr>
          <p:cNvPr id="9" name="Line 16"/>
          <p:cNvSpPr>
            <a:spLocks noChangeShapeType="1"/>
          </p:cNvSpPr>
          <p:nvPr>
            <p:custDataLst>
              <p:tags r:id="rId8"/>
            </p:custDataLst>
          </p:nvPr>
        </p:nvSpPr>
        <p:spPr bwMode="gray">
          <a:xfrm>
            <a:off x="538163" y="6563551"/>
            <a:ext cx="0" cy="104775"/>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783397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89093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NRG_Standard slide">
    <p:spTree>
      <p:nvGrpSpPr>
        <p:cNvPr id="1" name=""/>
        <p:cNvGrpSpPr/>
        <p:nvPr/>
      </p:nvGrpSpPr>
      <p:grpSpPr>
        <a:xfrm>
          <a:off x="0" y="0"/>
          <a:ext cx="0" cy="0"/>
          <a:chOff x="0" y="0"/>
          <a:chExt cx="0" cy="0"/>
        </a:xfrm>
      </p:grpSpPr>
      <p:sp>
        <p:nvSpPr>
          <p:cNvPr id="5" name="Title 1"/>
          <p:cNvSpPr>
            <a:spLocks noGrp="1"/>
          </p:cNvSpPr>
          <p:nvPr>
            <p:ph type="title" hasCustomPrompt="1"/>
            <p:custDataLst>
              <p:tags r:id="rId1"/>
            </p:custDataLst>
          </p:nvPr>
        </p:nvSpPr>
        <p:spPr>
          <a:xfrm>
            <a:off x="358775" y="431800"/>
            <a:ext cx="8424000" cy="503238"/>
          </a:xfrm>
        </p:spPr>
        <p:txBody>
          <a:bodyPr/>
          <a:lstStyle>
            <a:lvl1pPr>
              <a:defRPr baseline="0"/>
            </a:lvl1pPr>
          </a:lstStyle>
          <a:p>
            <a:r>
              <a:rPr lang="en-US" smtClean="0"/>
              <a:t>Slide title</a:t>
            </a:r>
            <a:endParaRPr lang="en-US" dirty="0"/>
          </a:p>
        </p:txBody>
      </p:sp>
      <p:sp>
        <p:nvSpPr>
          <p:cNvPr id="7" name="Slide Number Placeholder 4"/>
          <p:cNvSpPr>
            <a:spLocks noGrp="1"/>
          </p:cNvSpPr>
          <p:nvPr>
            <p:ph type="sldNum" sz="quarter" idx="11"/>
            <p:custDataLst>
              <p:tags r:id="rId2"/>
            </p:custDataLst>
          </p:nvPr>
        </p:nvSpPr>
        <p:spPr>
          <a:xfrm>
            <a:off x="358775" y="6529388"/>
            <a:ext cx="179388" cy="179387"/>
          </a:xfrm>
          <a:prstGeom prst="rect">
            <a:avLst/>
          </a:prstGeom>
        </p:spPr>
        <p:txBody>
          <a:bodyPr/>
          <a:lstStyle>
            <a:lvl1pPr>
              <a:defRPr/>
            </a:lvl1pPr>
          </a:lstStyle>
          <a:p>
            <a:fld id="{56E3EF9F-6447-4352-9D67-5AAB50718BD2}" type="slidenum">
              <a:rPr lang="en-US" smtClean="0"/>
              <a:pPr/>
              <a:t>‹#›</a:t>
            </a:fld>
            <a:endParaRPr lang="en-US" dirty="0"/>
          </a:p>
        </p:txBody>
      </p:sp>
      <p:sp>
        <p:nvSpPr>
          <p:cNvPr id="8" name="Text Placeholder 6"/>
          <p:cNvSpPr>
            <a:spLocks noGrp="1"/>
          </p:cNvSpPr>
          <p:nvPr>
            <p:ph type="body" sz="quarter" idx="12" hasCustomPrompt="1"/>
            <p:custDataLst>
              <p:tags r:id="rId3"/>
            </p:custDataLst>
          </p:nvPr>
        </p:nvSpPr>
        <p:spPr>
          <a:xfrm>
            <a:off x="358775" y="1044000"/>
            <a:ext cx="8424000" cy="5040000"/>
          </a:xfrm>
          <a:prstGeom prst="rect">
            <a:avLst/>
          </a:prstGeom>
        </p:spPr>
        <p:txBody>
          <a:bodyPr wrap="square" lIns="0" tIns="0" rIns="0" bIns="0"/>
          <a:lstStyle>
            <a:lvl2pPr>
              <a:defRPr/>
            </a:lvl2pPr>
          </a:lstStyle>
          <a:p>
            <a:pPr lvl="0"/>
            <a:r>
              <a:rPr lang="en-US" smtClean="0"/>
              <a:t>Click to type text</a:t>
            </a:r>
          </a:p>
          <a:p>
            <a:pPr lvl="1"/>
            <a:r>
              <a:rPr lang="en-US" smtClean="0"/>
              <a:t>Second level</a:t>
            </a:r>
          </a:p>
          <a:p>
            <a:pPr lvl="2"/>
            <a:r>
              <a:rPr lang="en-US" smtClean="0"/>
              <a:t>Third level</a:t>
            </a:r>
          </a:p>
          <a:p>
            <a:pPr lvl="3"/>
            <a:r>
              <a:rPr lang="en-US" smtClean="0"/>
              <a:t>Fourth level</a:t>
            </a:r>
          </a:p>
          <a:p>
            <a:pPr lvl="4"/>
            <a:r>
              <a:rPr lang="en-US" smtClean="0"/>
              <a:t>Fifth level</a:t>
            </a:r>
          </a:p>
          <a:p>
            <a:pPr lvl="5"/>
            <a:r>
              <a:rPr lang="en-US" smtClean="0"/>
              <a:t>Sixth level</a:t>
            </a:r>
          </a:p>
          <a:p>
            <a:pPr lvl="6"/>
            <a:r>
              <a:rPr lang="en-US" smtClean="0"/>
              <a:t>Seventh level</a:t>
            </a:r>
          </a:p>
          <a:p>
            <a:pPr lvl="7"/>
            <a:r>
              <a:rPr lang="en-US" smtClean="0"/>
              <a:t>Eighth level</a:t>
            </a:r>
          </a:p>
          <a:p>
            <a:pPr lvl="8"/>
            <a:r>
              <a:rPr lang="en-US" smtClean="0"/>
              <a:t>Nineth level</a:t>
            </a:r>
            <a:endParaRPr lang="en-US" dirty="0" smtClean="0"/>
          </a:p>
        </p:txBody>
      </p:sp>
      <p:sp>
        <p:nvSpPr>
          <p:cNvPr id="9" name="Line 16"/>
          <p:cNvSpPr>
            <a:spLocks noChangeShapeType="1"/>
          </p:cNvSpPr>
          <p:nvPr userDrawn="1">
            <p:custDataLst>
              <p:tags r:id="rId4"/>
            </p:custDataLst>
          </p:nvPr>
        </p:nvSpPr>
        <p:spPr bwMode="gray">
          <a:xfrm>
            <a:off x="538163" y="6545263"/>
            <a:ext cx="0" cy="104775"/>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Footer Placeholder 1"/>
          <p:cNvSpPr>
            <a:spLocks noGrp="1"/>
          </p:cNvSpPr>
          <p:nvPr>
            <p:ph type="ftr" sz="quarter" idx="13"/>
            <p:custDataLst>
              <p:tags r:id="rId5"/>
            </p:custDataLst>
          </p:nvPr>
        </p:nvSpPr>
        <p:spPr>
          <a:xfrm>
            <a:off x="583200" y="6530400"/>
            <a:ext cx="5220000" cy="180000"/>
          </a:xfrm>
          <a:prstGeom prst="rect">
            <a:avLst/>
          </a:prstGeom>
        </p:spPr>
        <p:txBody>
          <a:bodyPr/>
          <a:lstStyle/>
          <a:p>
            <a:endParaRPr lang="en-US" dirty="0" smtClean="0"/>
          </a:p>
        </p:txBody>
      </p:sp>
    </p:spTree>
    <p:extLst>
      <p:ext uri="{BB962C8B-B14F-4D97-AF65-F5344CB8AC3E}">
        <p14:creationId xmlns:p14="http://schemas.microsoft.com/office/powerpoint/2010/main" val="26550995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RG_Standard disclaimer">
    <p:spTree>
      <p:nvGrpSpPr>
        <p:cNvPr id="1" name=""/>
        <p:cNvGrpSpPr/>
        <p:nvPr/>
      </p:nvGrpSpPr>
      <p:grpSpPr>
        <a:xfrm>
          <a:off x="0" y="0"/>
          <a:ext cx="0" cy="0"/>
          <a:chOff x="0" y="0"/>
          <a:chExt cx="0" cy="0"/>
        </a:xfrm>
      </p:grpSpPr>
      <p:sp>
        <p:nvSpPr>
          <p:cNvPr id="4" name="Footer Placeholder 3"/>
          <p:cNvSpPr>
            <a:spLocks noGrp="1"/>
          </p:cNvSpPr>
          <p:nvPr>
            <p:ph type="ftr" sz="quarter" idx="10"/>
            <p:custDataLst>
              <p:tags r:id="rId1"/>
            </p:custDataLst>
          </p:nvPr>
        </p:nvSpPr>
        <p:spPr/>
        <p:txBody>
          <a:bodyPr/>
          <a:lstStyle>
            <a:lvl1pPr>
              <a:defRPr/>
            </a:lvl1pPr>
          </a:lstStyle>
          <a:p>
            <a:endParaRPr lang="en-US"/>
          </a:p>
        </p:txBody>
      </p:sp>
      <p:sp>
        <p:nvSpPr>
          <p:cNvPr id="5" name="Slide Number Placeholder 4"/>
          <p:cNvSpPr>
            <a:spLocks noGrp="1"/>
          </p:cNvSpPr>
          <p:nvPr>
            <p:ph type="sldNum" sz="quarter" idx="11"/>
            <p:custDataLst>
              <p:tags r:id="rId2"/>
            </p:custDataLst>
          </p:nvPr>
        </p:nvSpPr>
        <p:spPr/>
        <p:txBody>
          <a:bodyPr/>
          <a:lstStyle>
            <a:lvl1pPr>
              <a:defRPr/>
            </a:lvl1pPr>
          </a:lstStyle>
          <a:p>
            <a:fld id="{CD0C83BE-F631-4217-B8C7-2B8785244E74}" type="slidenum">
              <a:rPr lang="en-US" smtClean="0"/>
              <a:t>‹#›</a:t>
            </a:fld>
            <a:endParaRPr lang="en-US"/>
          </a:p>
        </p:txBody>
      </p:sp>
      <p:sp>
        <p:nvSpPr>
          <p:cNvPr id="7" name="Text Placeholder 6"/>
          <p:cNvSpPr>
            <a:spLocks noGrp="1"/>
          </p:cNvSpPr>
          <p:nvPr>
            <p:ph type="body" sz="quarter" idx="12" hasCustomPrompt="1"/>
            <p:custDataLst>
              <p:tags r:id="rId3"/>
            </p:custDataLst>
          </p:nvPr>
        </p:nvSpPr>
        <p:spPr>
          <a:xfrm>
            <a:off x="360000" y="1044000"/>
            <a:ext cx="8424000" cy="5040000"/>
          </a:xfrm>
          <a:prstGeom prst="rect">
            <a:avLst/>
          </a:prstGeom>
        </p:spPr>
        <p:txBody>
          <a:bodyPr anchor="b" anchorCtr="0"/>
          <a:lstStyle>
            <a:lvl1pPr>
              <a:defRPr/>
            </a:lvl1pPr>
            <a:lvl2pPr>
              <a:defRPr sz="700">
                <a:solidFill>
                  <a:schemeClr val="tx1"/>
                </a:solidFill>
              </a:defRPr>
            </a:lvl2pPr>
            <a:lvl3pPr>
              <a:defRPr sz="700"/>
            </a:lvl3pPr>
            <a:lvl4pPr>
              <a:defRPr sz="700"/>
            </a:lvl4pPr>
            <a:lvl5pPr>
              <a:defRPr sz="700"/>
            </a:lvl5pPr>
          </a:lstStyle>
          <a:p>
            <a:pPr lvl="0"/>
            <a:r>
              <a:rPr lang="en-US" smtClean="0"/>
              <a:t>Click to type 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16"/>
          <p:cNvSpPr>
            <a:spLocks noChangeShapeType="1"/>
          </p:cNvSpPr>
          <p:nvPr>
            <p:custDataLst>
              <p:tags r:id="rId4"/>
            </p:custDataLst>
          </p:nvPr>
        </p:nvSpPr>
        <p:spPr bwMode="gray">
          <a:xfrm>
            <a:off x="538163" y="6545263"/>
            <a:ext cx="0" cy="104775"/>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661702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RG_Standard slide">
    <p:spTree>
      <p:nvGrpSpPr>
        <p:cNvPr id="1" name=""/>
        <p:cNvGrpSpPr/>
        <p:nvPr/>
      </p:nvGrpSpPr>
      <p:grpSpPr>
        <a:xfrm>
          <a:off x="0" y="0"/>
          <a:ext cx="0" cy="0"/>
          <a:chOff x="0" y="0"/>
          <a:chExt cx="0" cy="0"/>
        </a:xfrm>
      </p:grpSpPr>
      <p:sp>
        <p:nvSpPr>
          <p:cNvPr id="5" name="Title 1"/>
          <p:cNvSpPr>
            <a:spLocks noGrp="1"/>
          </p:cNvSpPr>
          <p:nvPr>
            <p:ph type="title" hasCustomPrompt="1"/>
            <p:custDataLst>
              <p:tags r:id="rId1"/>
            </p:custDataLst>
          </p:nvPr>
        </p:nvSpPr>
        <p:spPr>
          <a:xfrm>
            <a:off x="358775" y="431800"/>
            <a:ext cx="8424000" cy="503238"/>
          </a:xfrm>
        </p:spPr>
        <p:txBody>
          <a:bodyPr/>
          <a:lstStyle>
            <a:lvl1pPr>
              <a:defRPr baseline="0"/>
            </a:lvl1pPr>
          </a:lstStyle>
          <a:p>
            <a:r>
              <a:rPr lang="en-US" smtClean="0"/>
              <a:t>Slide title</a:t>
            </a:r>
            <a:endParaRPr lang="en-US" dirty="0"/>
          </a:p>
        </p:txBody>
      </p:sp>
      <p:sp>
        <p:nvSpPr>
          <p:cNvPr id="7" name="Slide Number Placeholder 4"/>
          <p:cNvSpPr>
            <a:spLocks noGrp="1"/>
          </p:cNvSpPr>
          <p:nvPr>
            <p:ph type="sldNum" sz="quarter" idx="11"/>
            <p:custDataLst>
              <p:tags r:id="rId2"/>
            </p:custDataLst>
          </p:nvPr>
        </p:nvSpPr>
        <p:spPr>
          <a:xfrm>
            <a:off x="358775" y="6529388"/>
            <a:ext cx="179388" cy="179387"/>
          </a:xfrm>
        </p:spPr>
        <p:txBody>
          <a:bodyPr/>
          <a:lstStyle>
            <a:lvl1pPr>
              <a:defRPr/>
            </a:lvl1pPr>
          </a:lstStyle>
          <a:p>
            <a:fld id="{56E3EF9F-6447-4352-9D67-5AAB50718BD2}" type="slidenum">
              <a:rPr lang="en-US" smtClean="0"/>
              <a:pPr/>
              <a:t>‹#›</a:t>
            </a:fld>
            <a:endParaRPr lang="en-US"/>
          </a:p>
        </p:txBody>
      </p:sp>
      <p:sp>
        <p:nvSpPr>
          <p:cNvPr id="8" name="Text Placeholder 6"/>
          <p:cNvSpPr>
            <a:spLocks noGrp="1"/>
          </p:cNvSpPr>
          <p:nvPr>
            <p:ph type="body" sz="quarter" idx="12" hasCustomPrompt="1"/>
            <p:custDataLst>
              <p:tags r:id="rId3"/>
            </p:custDataLst>
          </p:nvPr>
        </p:nvSpPr>
        <p:spPr>
          <a:xfrm>
            <a:off x="358775" y="1044000"/>
            <a:ext cx="8424000" cy="5040000"/>
          </a:xfrm>
          <a:prstGeom prst="rect">
            <a:avLst/>
          </a:prstGeom>
        </p:spPr>
        <p:txBody>
          <a:bodyPr wrap="square" lIns="0" tIns="0" rIns="0" bIns="0"/>
          <a:lstStyle>
            <a:lvl2pPr>
              <a:defRPr/>
            </a:lvl2pPr>
          </a:lstStyle>
          <a:p>
            <a:pPr lvl="0"/>
            <a:r>
              <a:rPr lang="en-US" smtClean="0"/>
              <a:t>Click to type text</a:t>
            </a:r>
          </a:p>
          <a:p>
            <a:pPr lvl="1"/>
            <a:r>
              <a:rPr lang="en-US" smtClean="0"/>
              <a:t>Second level</a:t>
            </a:r>
          </a:p>
          <a:p>
            <a:pPr lvl="2"/>
            <a:r>
              <a:rPr lang="en-US" smtClean="0"/>
              <a:t>Third level</a:t>
            </a:r>
          </a:p>
          <a:p>
            <a:pPr lvl="3"/>
            <a:r>
              <a:rPr lang="en-US" smtClean="0"/>
              <a:t>Fourth level</a:t>
            </a:r>
          </a:p>
          <a:p>
            <a:pPr lvl="4"/>
            <a:r>
              <a:rPr lang="en-US" smtClean="0"/>
              <a:t>Fifth level</a:t>
            </a:r>
          </a:p>
          <a:p>
            <a:pPr lvl="5"/>
            <a:r>
              <a:rPr lang="en-US" smtClean="0"/>
              <a:t>Sixth level</a:t>
            </a:r>
          </a:p>
          <a:p>
            <a:pPr lvl="6"/>
            <a:r>
              <a:rPr lang="en-US" smtClean="0"/>
              <a:t>Seventh level</a:t>
            </a:r>
          </a:p>
          <a:p>
            <a:pPr lvl="7"/>
            <a:r>
              <a:rPr lang="en-US" smtClean="0"/>
              <a:t>Eighth level</a:t>
            </a:r>
          </a:p>
          <a:p>
            <a:pPr lvl="8"/>
            <a:r>
              <a:rPr lang="en-US" smtClean="0"/>
              <a:t>Nineth level</a:t>
            </a:r>
            <a:endParaRPr lang="en-US" dirty="0" smtClean="0"/>
          </a:p>
        </p:txBody>
      </p:sp>
      <p:sp>
        <p:nvSpPr>
          <p:cNvPr id="9" name="Line 16"/>
          <p:cNvSpPr>
            <a:spLocks noChangeShapeType="1"/>
          </p:cNvSpPr>
          <p:nvPr>
            <p:custDataLst>
              <p:tags r:id="rId4"/>
            </p:custDataLst>
          </p:nvPr>
        </p:nvSpPr>
        <p:spPr bwMode="gray">
          <a:xfrm>
            <a:off x="538163" y="6545263"/>
            <a:ext cx="0" cy="104775"/>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p:cNvSpPr>
            <a:spLocks noGrp="1"/>
          </p:cNvSpPr>
          <p:nvPr>
            <p:ph type="ftr" sz="quarter" idx="13"/>
            <p:custDataLst>
              <p:tags r:id="rId5"/>
            </p:custDataLst>
          </p:nvPr>
        </p:nvSpPr>
        <p:spPr/>
        <p:txBody>
          <a:bodyPr/>
          <a:lstStyle/>
          <a:p>
            <a:endParaRPr lang="en-US" dirty="0" smtClean="0"/>
          </a:p>
        </p:txBody>
      </p:sp>
    </p:spTree>
    <p:extLst>
      <p:ext uri="{BB962C8B-B14F-4D97-AF65-F5344CB8AC3E}">
        <p14:creationId xmlns:p14="http://schemas.microsoft.com/office/powerpoint/2010/main" val="41694317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RG_Summary highlights 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lvl1pPr>
          </a:lstStyle>
          <a:p>
            <a:r>
              <a:rPr lang="en-US" smtClean="0"/>
              <a:t>Slide title</a:t>
            </a:r>
            <a:endParaRPr lang="en-US" dirty="0"/>
          </a:p>
        </p:txBody>
      </p:sp>
      <p:sp>
        <p:nvSpPr>
          <p:cNvPr id="5" name="Footer Placeholder 4"/>
          <p:cNvSpPr>
            <a:spLocks noGrp="1"/>
          </p:cNvSpPr>
          <p:nvPr>
            <p:ph type="ftr" sz="quarter" idx="10"/>
            <p:custDataLst>
              <p:tags r:id="rId2"/>
            </p:custDataLst>
          </p:nvPr>
        </p:nvSpPr>
        <p:spPr/>
        <p:txBody>
          <a:bodyPr/>
          <a:lstStyle>
            <a:lvl1pPr>
              <a:defRPr/>
            </a:lvl1pPr>
          </a:lstStyle>
          <a:p>
            <a:endParaRPr lang="en-US" dirty="0"/>
          </a:p>
        </p:txBody>
      </p:sp>
      <p:sp>
        <p:nvSpPr>
          <p:cNvPr id="6" name="Slide Number Placeholder 5"/>
          <p:cNvSpPr>
            <a:spLocks noGrp="1"/>
          </p:cNvSpPr>
          <p:nvPr>
            <p:ph type="sldNum" sz="quarter" idx="11"/>
            <p:custDataLst>
              <p:tags r:id="rId3"/>
            </p:custDataLst>
          </p:nvPr>
        </p:nvSpPr>
        <p:spPr/>
        <p:txBody>
          <a:bodyPr/>
          <a:lstStyle>
            <a:lvl1pPr>
              <a:defRPr/>
            </a:lvl1pPr>
          </a:lstStyle>
          <a:p>
            <a:fld id="{8CD6B855-AF94-4410-87D9-64819B123F49}" type="slidenum">
              <a:rPr lang="en-US" smtClean="0"/>
              <a:pPr/>
              <a:t>‹#›</a:t>
            </a:fld>
            <a:endParaRPr lang="en-US"/>
          </a:p>
        </p:txBody>
      </p:sp>
      <p:sp>
        <p:nvSpPr>
          <p:cNvPr id="8" name="Text Placeholder 7"/>
          <p:cNvSpPr>
            <a:spLocks noGrp="1"/>
          </p:cNvSpPr>
          <p:nvPr>
            <p:ph type="body" sz="quarter" idx="12" hasCustomPrompt="1"/>
            <p:custDataLst>
              <p:tags r:id="rId4"/>
            </p:custDataLst>
          </p:nvPr>
        </p:nvSpPr>
        <p:spPr>
          <a:xfrm>
            <a:off x="358775" y="1098000"/>
            <a:ext cx="3996000" cy="4680000"/>
          </a:xfrm>
          <a:prstGeom prst="rect">
            <a:avLst/>
          </a:prstGeom>
          <a:solidFill>
            <a:schemeClr val="bg1">
              <a:lumMod val="85000"/>
            </a:schemeClr>
          </a:solidFill>
        </p:spPr>
        <p:txBody>
          <a:bodyPr wrap="square" lIns="180000" tIns="180000" rIns="180000" bIns="180000"/>
          <a:lstStyle>
            <a:lvl2pPr>
              <a:defRPr baseline="0"/>
            </a:lvl2pPr>
          </a:lstStyle>
          <a:p>
            <a:pPr lvl="0"/>
            <a:r>
              <a:rPr lang="en-US" smtClean="0"/>
              <a:t>Click to type text</a:t>
            </a:r>
          </a:p>
          <a:p>
            <a:pPr lvl="1"/>
            <a:r>
              <a:rPr lang="en-US" smtClean="0"/>
              <a:t>Second level</a:t>
            </a:r>
          </a:p>
          <a:p>
            <a:pPr lvl="2"/>
            <a:r>
              <a:rPr lang="en-US" smtClean="0"/>
              <a:t>Third level</a:t>
            </a:r>
          </a:p>
          <a:p>
            <a:pPr lvl="3"/>
            <a:r>
              <a:rPr lang="en-US" smtClean="0"/>
              <a:t>Fourth level</a:t>
            </a:r>
          </a:p>
          <a:p>
            <a:pPr lvl="4"/>
            <a:r>
              <a:rPr lang="en-US" smtClean="0"/>
              <a:t>Fifth level</a:t>
            </a:r>
          </a:p>
          <a:p>
            <a:pPr lvl="5"/>
            <a:r>
              <a:rPr lang="en-US" smtClean="0"/>
              <a:t>Sixth level</a:t>
            </a:r>
          </a:p>
          <a:p>
            <a:pPr lvl="6"/>
            <a:r>
              <a:rPr lang="en-US" smtClean="0"/>
              <a:t>Seventh level</a:t>
            </a:r>
          </a:p>
          <a:p>
            <a:pPr lvl="7"/>
            <a:r>
              <a:rPr lang="en-US" smtClean="0"/>
              <a:t>Eighth level</a:t>
            </a:r>
          </a:p>
          <a:p>
            <a:pPr lvl="8"/>
            <a:r>
              <a:rPr lang="en-US" smtClean="0"/>
              <a:t>Nineth level</a:t>
            </a:r>
            <a:endParaRPr lang="en-US" dirty="0" smtClean="0"/>
          </a:p>
        </p:txBody>
      </p:sp>
      <p:sp>
        <p:nvSpPr>
          <p:cNvPr id="10" name="Text Placeholder 9"/>
          <p:cNvSpPr>
            <a:spLocks noGrp="1"/>
          </p:cNvSpPr>
          <p:nvPr>
            <p:ph type="body" sz="quarter" idx="13" hasCustomPrompt="1"/>
            <p:custDataLst>
              <p:tags r:id="rId5"/>
            </p:custDataLst>
          </p:nvPr>
        </p:nvSpPr>
        <p:spPr>
          <a:xfrm>
            <a:off x="4788000" y="1098000"/>
            <a:ext cx="3996000" cy="4680000"/>
          </a:xfrm>
          <a:prstGeom prst="rect">
            <a:avLst/>
          </a:prstGeom>
          <a:solidFill>
            <a:schemeClr val="bg1">
              <a:lumMod val="85000"/>
            </a:schemeClr>
          </a:solidFill>
        </p:spPr>
        <p:txBody>
          <a:bodyPr wrap="square" lIns="180000" tIns="180000" rIns="180000" bIns="180000"/>
          <a:lstStyle>
            <a:lvl2pPr>
              <a:defRPr/>
            </a:lvl2pPr>
          </a:lstStyle>
          <a:p>
            <a:pPr lvl="0"/>
            <a:r>
              <a:rPr lang="en-US" smtClean="0"/>
              <a:t>Click to type text</a:t>
            </a:r>
          </a:p>
          <a:p>
            <a:pPr lvl="1"/>
            <a:r>
              <a:rPr lang="en-US" smtClean="0"/>
              <a:t>Second level</a:t>
            </a:r>
          </a:p>
          <a:p>
            <a:pPr lvl="2"/>
            <a:r>
              <a:rPr lang="en-US" smtClean="0"/>
              <a:t>Third level</a:t>
            </a:r>
          </a:p>
          <a:p>
            <a:pPr lvl="3"/>
            <a:r>
              <a:rPr lang="en-US" smtClean="0"/>
              <a:t>Fourth level</a:t>
            </a:r>
          </a:p>
          <a:p>
            <a:pPr lvl="4"/>
            <a:r>
              <a:rPr lang="en-US" smtClean="0"/>
              <a:t>Fifth level</a:t>
            </a:r>
          </a:p>
          <a:p>
            <a:pPr lvl="5"/>
            <a:r>
              <a:rPr lang="en-US" smtClean="0"/>
              <a:t>Sixth level</a:t>
            </a:r>
          </a:p>
          <a:p>
            <a:pPr lvl="6"/>
            <a:r>
              <a:rPr lang="en-US" smtClean="0"/>
              <a:t>Seventh level</a:t>
            </a:r>
          </a:p>
          <a:p>
            <a:pPr lvl="7"/>
            <a:r>
              <a:rPr lang="en-US" smtClean="0"/>
              <a:t>Eighth level</a:t>
            </a:r>
          </a:p>
          <a:p>
            <a:pPr lvl="8"/>
            <a:r>
              <a:rPr lang="en-US" smtClean="0"/>
              <a:t>Nineth level</a:t>
            </a:r>
            <a:endParaRPr lang="en-US" dirty="0" smtClean="0"/>
          </a:p>
        </p:txBody>
      </p:sp>
      <p:sp>
        <p:nvSpPr>
          <p:cNvPr id="7" name="Line 16"/>
          <p:cNvSpPr>
            <a:spLocks noChangeShapeType="1"/>
          </p:cNvSpPr>
          <p:nvPr>
            <p:custDataLst>
              <p:tags r:id="rId6"/>
            </p:custDataLst>
          </p:nvPr>
        </p:nvSpPr>
        <p:spPr bwMode="gray">
          <a:xfrm>
            <a:off x="538163" y="6545263"/>
            <a:ext cx="0" cy="104775"/>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2210233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RG_Summary highlights grid of four">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baseline="0"/>
            </a:lvl1pPr>
          </a:lstStyle>
          <a:p>
            <a:r>
              <a:rPr lang="en-US" smtClean="0"/>
              <a:t>Slide title</a:t>
            </a:r>
            <a:endParaRPr lang="en-US" dirty="0"/>
          </a:p>
        </p:txBody>
      </p:sp>
      <p:sp>
        <p:nvSpPr>
          <p:cNvPr id="5" name="Footer Placeholder 4"/>
          <p:cNvSpPr>
            <a:spLocks noGrp="1"/>
          </p:cNvSpPr>
          <p:nvPr>
            <p:ph type="ftr" sz="quarter" idx="10"/>
            <p:custDataLst>
              <p:tags r:id="rId2"/>
            </p:custDataLst>
          </p:nvPr>
        </p:nvSpPr>
        <p:spPr/>
        <p:txBody>
          <a:bodyPr/>
          <a:lstStyle>
            <a:lvl1pPr>
              <a:defRPr/>
            </a:lvl1pPr>
          </a:lstStyle>
          <a:p>
            <a:endParaRPr lang="en-US"/>
          </a:p>
        </p:txBody>
      </p:sp>
      <p:sp>
        <p:nvSpPr>
          <p:cNvPr id="6" name="Slide Number Placeholder 5"/>
          <p:cNvSpPr>
            <a:spLocks noGrp="1"/>
          </p:cNvSpPr>
          <p:nvPr>
            <p:ph type="sldNum" sz="quarter" idx="11"/>
            <p:custDataLst>
              <p:tags r:id="rId3"/>
            </p:custDataLst>
          </p:nvPr>
        </p:nvSpPr>
        <p:spPr/>
        <p:txBody>
          <a:bodyPr/>
          <a:lstStyle>
            <a:lvl1pPr>
              <a:defRPr/>
            </a:lvl1pPr>
          </a:lstStyle>
          <a:p>
            <a:fld id="{8CD6B855-AF94-4410-87D9-64819B123F49}" type="slidenum">
              <a:rPr lang="en-US" smtClean="0"/>
              <a:pPr/>
              <a:t>‹#›</a:t>
            </a:fld>
            <a:endParaRPr lang="en-US"/>
          </a:p>
        </p:txBody>
      </p:sp>
      <p:sp>
        <p:nvSpPr>
          <p:cNvPr id="8" name="Text Placeholder 7"/>
          <p:cNvSpPr>
            <a:spLocks noGrp="1"/>
          </p:cNvSpPr>
          <p:nvPr>
            <p:ph type="body" sz="quarter" idx="12" hasCustomPrompt="1"/>
            <p:custDataLst>
              <p:tags r:id="rId4"/>
            </p:custDataLst>
          </p:nvPr>
        </p:nvSpPr>
        <p:spPr>
          <a:xfrm>
            <a:off x="358775" y="1098000"/>
            <a:ext cx="3996000" cy="2196000"/>
          </a:xfrm>
          <a:prstGeom prst="rect">
            <a:avLst/>
          </a:prstGeom>
          <a:solidFill>
            <a:schemeClr val="bg1">
              <a:lumMod val="85000"/>
            </a:schemeClr>
          </a:solidFill>
        </p:spPr>
        <p:txBody>
          <a:bodyPr wrap="square" lIns="180000" tIns="180000" rIns="180000" bIns="180000"/>
          <a:lstStyle>
            <a:lvl2pPr>
              <a:defRPr baseline="0"/>
            </a:lvl2pPr>
          </a:lstStyle>
          <a:p>
            <a:pPr lvl="0"/>
            <a:r>
              <a:rPr lang="en-US" smtClean="0"/>
              <a:t>Click to type text</a:t>
            </a:r>
          </a:p>
          <a:p>
            <a:pPr lvl="1"/>
            <a:r>
              <a:rPr lang="en-US" smtClean="0"/>
              <a:t>Second level</a:t>
            </a:r>
          </a:p>
          <a:p>
            <a:pPr lvl="2"/>
            <a:r>
              <a:rPr lang="en-US" smtClean="0"/>
              <a:t>Third level</a:t>
            </a:r>
          </a:p>
          <a:p>
            <a:pPr lvl="3"/>
            <a:r>
              <a:rPr lang="en-US" smtClean="0"/>
              <a:t>Fourth level</a:t>
            </a:r>
          </a:p>
          <a:p>
            <a:pPr lvl="4"/>
            <a:r>
              <a:rPr lang="en-US" smtClean="0"/>
              <a:t>Fifth level</a:t>
            </a:r>
          </a:p>
          <a:p>
            <a:pPr lvl="5"/>
            <a:r>
              <a:rPr lang="en-US" smtClean="0"/>
              <a:t>Sixth level</a:t>
            </a:r>
          </a:p>
          <a:p>
            <a:pPr lvl="6"/>
            <a:r>
              <a:rPr lang="en-US" smtClean="0"/>
              <a:t>Seventh level</a:t>
            </a:r>
          </a:p>
          <a:p>
            <a:pPr lvl="7"/>
            <a:r>
              <a:rPr lang="en-US" smtClean="0"/>
              <a:t>Eighth level</a:t>
            </a:r>
          </a:p>
          <a:p>
            <a:pPr lvl="8"/>
            <a:r>
              <a:rPr lang="en-US" smtClean="0"/>
              <a:t>Nineth level</a:t>
            </a:r>
            <a:endParaRPr lang="en-US" dirty="0" smtClean="0"/>
          </a:p>
        </p:txBody>
      </p:sp>
      <p:sp>
        <p:nvSpPr>
          <p:cNvPr id="10" name="Text Placeholder 9"/>
          <p:cNvSpPr>
            <a:spLocks noGrp="1"/>
          </p:cNvSpPr>
          <p:nvPr>
            <p:ph type="body" sz="quarter" idx="13" hasCustomPrompt="1"/>
            <p:custDataLst>
              <p:tags r:id="rId5"/>
            </p:custDataLst>
          </p:nvPr>
        </p:nvSpPr>
        <p:spPr>
          <a:xfrm>
            <a:off x="4788000" y="1098000"/>
            <a:ext cx="3996000" cy="2196000"/>
          </a:xfrm>
          <a:prstGeom prst="rect">
            <a:avLst/>
          </a:prstGeom>
          <a:solidFill>
            <a:schemeClr val="bg1">
              <a:lumMod val="85000"/>
            </a:schemeClr>
          </a:solidFill>
        </p:spPr>
        <p:txBody>
          <a:bodyPr wrap="square" lIns="180000" tIns="180000" rIns="180000" bIns="180000"/>
          <a:lstStyle>
            <a:lvl2pPr>
              <a:defRPr/>
            </a:lvl2pPr>
          </a:lstStyle>
          <a:p>
            <a:pPr lvl="0"/>
            <a:r>
              <a:rPr lang="en-US" smtClean="0"/>
              <a:t>Click to type text</a:t>
            </a:r>
          </a:p>
          <a:p>
            <a:pPr lvl="1"/>
            <a:r>
              <a:rPr lang="en-US" smtClean="0"/>
              <a:t>Second level</a:t>
            </a:r>
          </a:p>
          <a:p>
            <a:pPr lvl="2"/>
            <a:r>
              <a:rPr lang="en-US" smtClean="0"/>
              <a:t>Third level</a:t>
            </a:r>
          </a:p>
          <a:p>
            <a:pPr lvl="3"/>
            <a:r>
              <a:rPr lang="en-US" smtClean="0"/>
              <a:t>Fourth level</a:t>
            </a:r>
          </a:p>
          <a:p>
            <a:pPr lvl="4"/>
            <a:r>
              <a:rPr lang="en-US" smtClean="0"/>
              <a:t>Fifth level</a:t>
            </a:r>
          </a:p>
          <a:p>
            <a:pPr lvl="5"/>
            <a:r>
              <a:rPr lang="en-US" smtClean="0"/>
              <a:t>Sixth level</a:t>
            </a:r>
          </a:p>
          <a:p>
            <a:pPr lvl="6"/>
            <a:r>
              <a:rPr lang="en-US" smtClean="0"/>
              <a:t>Seventh level</a:t>
            </a:r>
          </a:p>
          <a:p>
            <a:pPr lvl="7"/>
            <a:r>
              <a:rPr lang="en-US" smtClean="0"/>
              <a:t>Eighth level</a:t>
            </a:r>
          </a:p>
          <a:p>
            <a:pPr lvl="8"/>
            <a:r>
              <a:rPr lang="en-US" smtClean="0"/>
              <a:t>Nineth level</a:t>
            </a:r>
            <a:endParaRPr lang="en-US" dirty="0" smtClean="0"/>
          </a:p>
        </p:txBody>
      </p:sp>
      <p:sp>
        <p:nvSpPr>
          <p:cNvPr id="4" name="Text Placeholder 3"/>
          <p:cNvSpPr>
            <a:spLocks noGrp="1"/>
          </p:cNvSpPr>
          <p:nvPr>
            <p:ph type="body" sz="quarter" idx="14" hasCustomPrompt="1"/>
            <p:custDataLst>
              <p:tags r:id="rId6"/>
            </p:custDataLst>
          </p:nvPr>
        </p:nvSpPr>
        <p:spPr>
          <a:xfrm>
            <a:off x="367200" y="3618000"/>
            <a:ext cx="3996000" cy="2196000"/>
          </a:xfrm>
          <a:prstGeom prst="rect">
            <a:avLst/>
          </a:prstGeom>
          <a:solidFill>
            <a:schemeClr val="bg1">
              <a:lumMod val="85000"/>
            </a:schemeClr>
          </a:solidFill>
        </p:spPr>
        <p:txBody>
          <a:bodyPr wrap="square" lIns="180000" tIns="180000" rIns="180000" bIns="180000"/>
          <a:lstStyle>
            <a:lvl2pPr>
              <a:defRPr/>
            </a:lvl2pPr>
          </a:lstStyle>
          <a:p>
            <a:pPr lvl="0"/>
            <a:r>
              <a:rPr lang="en-US" smtClean="0"/>
              <a:t>Click to type text</a:t>
            </a:r>
          </a:p>
          <a:p>
            <a:pPr lvl="1"/>
            <a:r>
              <a:rPr lang="en-US" smtClean="0"/>
              <a:t>Second level</a:t>
            </a:r>
          </a:p>
          <a:p>
            <a:pPr lvl="2"/>
            <a:r>
              <a:rPr lang="en-US" smtClean="0"/>
              <a:t>Third level</a:t>
            </a:r>
          </a:p>
          <a:p>
            <a:pPr lvl="3"/>
            <a:r>
              <a:rPr lang="en-US" smtClean="0"/>
              <a:t>Fourth level</a:t>
            </a:r>
          </a:p>
          <a:p>
            <a:pPr lvl="4"/>
            <a:r>
              <a:rPr lang="en-US" smtClean="0"/>
              <a:t>Fifth level</a:t>
            </a:r>
          </a:p>
          <a:p>
            <a:pPr lvl="5"/>
            <a:r>
              <a:rPr lang="en-US" smtClean="0"/>
              <a:t>Sixth level</a:t>
            </a:r>
          </a:p>
          <a:p>
            <a:pPr lvl="6"/>
            <a:r>
              <a:rPr lang="en-US" smtClean="0"/>
              <a:t>Seventh level</a:t>
            </a:r>
          </a:p>
          <a:p>
            <a:pPr lvl="7"/>
            <a:r>
              <a:rPr lang="en-US" smtClean="0"/>
              <a:t>Eighth level</a:t>
            </a:r>
          </a:p>
          <a:p>
            <a:pPr lvl="8"/>
            <a:r>
              <a:rPr lang="en-US" smtClean="0"/>
              <a:t>Nineth level</a:t>
            </a:r>
            <a:endParaRPr lang="en-US" dirty="0" smtClean="0"/>
          </a:p>
        </p:txBody>
      </p:sp>
      <p:sp>
        <p:nvSpPr>
          <p:cNvPr id="9" name="Text Placeholder 8"/>
          <p:cNvSpPr>
            <a:spLocks noGrp="1"/>
          </p:cNvSpPr>
          <p:nvPr>
            <p:ph type="body" sz="quarter" idx="15" hasCustomPrompt="1"/>
            <p:custDataLst>
              <p:tags r:id="rId7"/>
            </p:custDataLst>
          </p:nvPr>
        </p:nvSpPr>
        <p:spPr>
          <a:xfrm>
            <a:off x="4791600" y="3618000"/>
            <a:ext cx="3996000" cy="2196000"/>
          </a:xfrm>
          <a:prstGeom prst="rect">
            <a:avLst/>
          </a:prstGeom>
          <a:solidFill>
            <a:schemeClr val="bg1">
              <a:lumMod val="85000"/>
            </a:schemeClr>
          </a:solidFill>
        </p:spPr>
        <p:txBody>
          <a:bodyPr wrap="square" lIns="180000" tIns="180000" rIns="180000" bIns="180000"/>
          <a:lstStyle>
            <a:lvl2pPr>
              <a:defRPr/>
            </a:lvl2pPr>
          </a:lstStyle>
          <a:p>
            <a:pPr lvl="0"/>
            <a:r>
              <a:rPr lang="en-US" smtClean="0"/>
              <a:t>Click to type text</a:t>
            </a:r>
          </a:p>
          <a:p>
            <a:pPr lvl="1"/>
            <a:r>
              <a:rPr lang="en-US" smtClean="0"/>
              <a:t>Second level</a:t>
            </a:r>
          </a:p>
          <a:p>
            <a:pPr lvl="2"/>
            <a:r>
              <a:rPr lang="en-US" smtClean="0"/>
              <a:t>Third level</a:t>
            </a:r>
          </a:p>
          <a:p>
            <a:pPr lvl="3"/>
            <a:r>
              <a:rPr lang="en-US" smtClean="0"/>
              <a:t>Fourth level</a:t>
            </a:r>
          </a:p>
          <a:p>
            <a:pPr lvl="4"/>
            <a:r>
              <a:rPr lang="en-US" smtClean="0"/>
              <a:t>Fifth level</a:t>
            </a:r>
          </a:p>
          <a:p>
            <a:pPr lvl="5"/>
            <a:r>
              <a:rPr lang="en-US" smtClean="0"/>
              <a:t>Sixth level</a:t>
            </a:r>
          </a:p>
          <a:p>
            <a:pPr lvl="6"/>
            <a:r>
              <a:rPr lang="en-US" smtClean="0"/>
              <a:t>Seventh level</a:t>
            </a:r>
          </a:p>
          <a:p>
            <a:pPr lvl="7"/>
            <a:r>
              <a:rPr lang="en-US" smtClean="0"/>
              <a:t>Eighth level</a:t>
            </a:r>
          </a:p>
          <a:p>
            <a:pPr lvl="8"/>
            <a:r>
              <a:rPr lang="en-US" smtClean="0"/>
              <a:t>Nineth level</a:t>
            </a:r>
            <a:endParaRPr lang="en-US" dirty="0" smtClean="0"/>
          </a:p>
        </p:txBody>
      </p:sp>
      <p:sp>
        <p:nvSpPr>
          <p:cNvPr id="11" name="Line 16"/>
          <p:cNvSpPr>
            <a:spLocks noChangeShapeType="1"/>
          </p:cNvSpPr>
          <p:nvPr>
            <p:custDataLst>
              <p:tags r:id="rId8"/>
            </p:custDataLst>
          </p:nvPr>
        </p:nvSpPr>
        <p:spPr bwMode="gray">
          <a:xfrm>
            <a:off x="538163" y="6545263"/>
            <a:ext cx="0" cy="104775"/>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6135639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RG_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custDataLst>
              <p:tags r:id="rId1"/>
            </p:custDataLst>
          </p:nvPr>
        </p:nvSpPr>
        <p:spPr>
          <a:xfrm>
            <a:off x="358775" y="6529388"/>
            <a:ext cx="179388" cy="179387"/>
          </a:xfrm>
        </p:spPr>
        <p:txBody>
          <a:bodyPr/>
          <a:lstStyle>
            <a:lvl1pPr>
              <a:defRPr/>
            </a:lvl1pPr>
          </a:lstStyle>
          <a:p>
            <a:fld id="{C219EB94-48BC-4BDB-AE90-B3BAC65062F0}" type="slidenum">
              <a:rPr lang="en-US" smtClean="0"/>
              <a:pPr/>
              <a:t>‹#›</a:t>
            </a:fld>
            <a:endParaRPr lang="en-US"/>
          </a:p>
        </p:txBody>
      </p:sp>
      <p:sp>
        <p:nvSpPr>
          <p:cNvPr id="6" name="Text Placeholder 5"/>
          <p:cNvSpPr>
            <a:spLocks noGrp="1"/>
          </p:cNvSpPr>
          <p:nvPr>
            <p:ph type="body" sz="quarter" idx="12" hasCustomPrompt="1"/>
            <p:custDataLst>
              <p:tags r:id="rId2"/>
            </p:custDataLst>
          </p:nvPr>
        </p:nvSpPr>
        <p:spPr>
          <a:xfrm>
            <a:off x="358775" y="432000"/>
            <a:ext cx="8420400" cy="5648400"/>
          </a:xfrm>
          <a:prstGeom prst="rect">
            <a:avLst/>
          </a:prstGeom>
        </p:spPr>
        <p:txBody>
          <a:bodyPr wrap="square" lIns="0" tIns="0" rIns="0" bIns="0"/>
          <a:lstStyle>
            <a:lvl2pPr>
              <a:defRPr baseline="0"/>
            </a:lvl2pPr>
          </a:lstStyle>
          <a:p>
            <a:pPr lvl="0"/>
            <a:r>
              <a:rPr lang="en-US" smtClean="0"/>
              <a:t>Click to type text</a:t>
            </a:r>
          </a:p>
          <a:p>
            <a:pPr lvl="1"/>
            <a:r>
              <a:rPr lang="en-US" smtClean="0"/>
              <a:t>Second level</a:t>
            </a:r>
          </a:p>
          <a:p>
            <a:pPr lvl="2"/>
            <a:r>
              <a:rPr lang="en-US" smtClean="0"/>
              <a:t>Third level</a:t>
            </a:r>
          </a:p>
          <a:p>
            <a:pPr lvl="3"/>
            <a:r>
              <a:rPr lang="en-US" smtClean="0"/>
              <a:t>Fourth level</a:t>
            </a:r>
          </a:p>
          <a:p>
            <a:pPr lvl="4"/>
            <a:r>
              <a:rPr lang="en-US" smtClean="0"/>
              <a:t>Fifth level</a:t>
            </a:r>
          </a:p>
          <a:p>
            <a:pPr lvl="5"/>
            <a:r>
              <a:rPr lang="en-US" smtClean="0"/>
              <a:t>Sixth level</a:t>
            </a:r>
          </a:p>
          <a:p>
            <a:pPr lvl="6"/>
            <a:r>
              <a:rPr lang="en-US" smtClean="0"/>
              <a:t>Seventh level</a:t>
            </a:r>
          </a:p>
          <a:p>
            <a:pPr lvl="7"/>
            <a:r>
              <a:rPr lang="en-US" smtClean="0"/>
              <a:t>Eighth level</a:t>
            </a:r>
          </a:p>
          <a:p>
            <a:pPr lvl="8"/>
            <a:r>
              <a:rPr lang="en-US" smtClean="0"/>
              <a:t>Nineth level</a:t>
            </a:r>
            <a:endParaRPr lang="en-US" dirty="0" smtClean="0"/>
          </a:p>
        </p:txBody>
      </p:sp>
      <p:sp>
        <p:nvSpPr>
          <p:cNvPr id="5" name="Line 16"/>
          <p:cNvSpPr>
            <a:spLocks noChangeShapeType="1"/>
          </p:cNvSpPr>
          <p:nvPr>
            <p:custDataLst>
              <p:tags r:id="rId3"/>
            </p:custDataLst>
          </p:nvPr>
        </p:nvSpPr>
        <p:spPr bwMode="gray">
          <a:xfrm>
            <a:off x="538163" y="6545263"/>
            <a:ext cx="0" cy="104775"/>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ooter Placeholder 1"/>
          <p:cNvSpPr>
            <a:spLocks noGrp="1"/>
          </p:cNvSpPr>
          <p:nvPr>
            <p:ph type="ftr" sz="quarter" idx="13"/>
            <p:custDataLst>
              <p:tags r:id="rId4"/>
            </p:custDataLst>
          </p:nvPr>
        </p:nvSpPr>
        <p:spPr/>
        <p:txBody>
          <a:bodyPr/>
          <a:lstStyle/>
          <a:p>
            <a:endParaRPr lang="en-US" dirty="0" smtClean="0"/>
          </a:p>
        </p:txBody>
      </p:sp>
    </p:spTree>
    <p:extLst>
      <p:ext uri="{BB962C8B-B14F-4D97-AF65-F5344CB8AC3E}">
        <p14:creationId xmlns:p14="http://schemas.microsoft.com/office/powerpoint/2010/main" val="18983825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RG_Standard picture">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custDataLst>
              <p:tags r:id="rId1"/>
            </p:custDataLst>
          </p:nvPr>
        </p:nvSpPr>
        <p:spPr>
          <a:xfrm>
            <a:off x="0" y="0"/>
            <a:ext cx="9147600" cy="6861600"/>
          </a:xfrm>
        </p:spPr>
        <p:txBody>
          <a:bodyPr>
            <a:normAutofit/>
          </a:bodyPr>
          <a:lstStyle>
            <a:lvl1pPr>
              <a:defRPr lang="en-US" sz="2200" kern="1200" baseline="0" dirty="0" smtClean="0">
                <a:solidFill>
                  <a:schemeClr val="tx2"/>
                </a:solidFill>
                <a:latin typeface="Arial" pitchFamily="34" charset="0"/>
                <a:ea typeface="+mn-ea"/>
                <a:cs typeface="Arial" pitchFamily="34" charset="0"/>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US" smtClean="0"/>
              <a:t>Select to insert full page picture</a:t>
            </a:r>
            <a:endParaRPr lang="en-US" dirty="0" smtClean="0"/>
          </a:p>
        </p:txBody>
      </p:sp>
    </p:spTree>
    <p:extLst>
      <p:ext uri="{BB962C8B-B14F-4D97-AF65-F5344CB8AC3E}">
        <p14:creationId xmlns:p14="http://schemas.microsoft.com/office/powerpoint/2010/main" val="24633899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3200" y="1962000"/>
            <a:ext cx="7560000" cy="468000"/>
          </a:xfrm>
          <a:prstGeom prst="rect">
            <a:avLst/>
          </a:prstGeom>
        </p:spPr>
        <p:txBody>
          <a:bodyPr vert="horz" lIns="0" tIns="0" rIns="0" bIns="0" rtlCol="0" anchor="t" anchorCtr="0">
            <a:noAutofit/>
          </a:bodyPr>
          <a:lstStyle/>
          <a:p>
            <a:r>
              <a:rPr lang="en-US" smtClean="0"/>
              <a:t>Slide title</a:t>
            </a:r>
            <a:endParaRPr lang="en-US" dirty="0"/>
          </a:p>
        </p:txBody>
      </p:sp>
      <p:sp>
        <p:nvSpPr>
          <p:cNvPr id="3" name="Text Placeholder 2"/>
          <p:cNvSpPr>
            <a:spLocks noGrp="1"/>
          </p:cNvSpPr>
          <p:nvPr>
            <p:ph type="body" idx="1"/>
          </p:nvPr>
        </p:nvSpPr>
        <p:spPr>
          <a:xfrm>
            <a:off x="360000" y="1044000"/>
            <a:ext cx="8420400" cy="5040000"/>
          </a:xfrm>
          <a:prstGeom prst="rect">
            <a:avLst/>
          </a:prstGeom>
        </p:spPr>
        <p:txBody>
          <a:bodyPr vert="horz" lIns="0" tIns="0" rIns="0" bIns="0" rtlCol="0">
            <a:noAutofit/>
          </a:bodyPr>
          <a:lstStyle/>
          <a:p>
            <a:pPr lvl="0"/>
            <a:r>
              <a:rPr lang="en-US" smtClean="0"/>
              <a:t>Click to type text</a:t>
            </a:r>
          </a:p>
          <a:p>
            <a:pPr lvl="1"/>
            <a:r>
              <a:rPr lang="en-US" smtClean="0"/>
              <a:t>Body text</a:t>
            </a:r>
          </a:p>
          <a:p>
            <a:pPr lvl="2"/>
            <a:r>
              <a:rPr lang="en-US" smtClean="0"/>
              <a:t>Bullet text</a:t>
            </a:r>
          </a:p>
          <a:p>
            <a:pPr lvl="3"/>
            <a:r>
              <a:rPr lang="en-US" smtClean="0"/>
              <a:t>Bullet numbered text 1</a:t>
            </a:r>
          </a:p>
          <a:p>
            <a:pPr lvl="4"/>
            <a:r>
              <a:rPr lang="en-US" smtClean="0"/>
              <a:t>Bullet numbered text 2</a:t>
            </a:r>
          </a:p>
          <a:p>
            <a:pPr lvl="5"/>
            <a:r>
              <a:rPr lang="en-US" smtClean="0"/>
              <a:t>Bullet numbered text 3</a:t>
            </a:r>
          </a:p>
          <a:p>
            <a:pPr lvl="6"/>
            <a:r>
              <a:rPr lang="en-US" smtClean="0"/>
              <a:t>Bullet numbered text 4</a:t>
            </a:r>
          </a:p>
          <a:p>
            <a:pPr lvl="7"/>
            <a:r>
              <a:rPr lang="en-US" smtClean="0"/>
              <a:t>Bullet numbered text 5</a:t>
            </a:r>
          </a:p>
          <a:p>
            <a:pPr lvl="8"/>
            <a:r>
              <a:rPr lang="en-US" smtClean="0"/>
              <a:t>Bullet numbered text 6</a:t>
            </a:r>
            <a:endParaRPr lang="en-US" dirty="0"/>
          </a:p>
        </p:txBody>
      </p:sp>
    </p:spTree>
    <p:extLst>
      <p:ext uri="{BB962C8B-B14F-4D97-AF65-F5344CB8AC3E}">
        <p14:creationId xmlns:p14="http://schemas.microsoft.com/office/powerpoint/2010/main" val="1098881267"/>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72" r:id="rId3"/>
  </p:sldLayoutIdLst>
  <p:timing>
    <p:tnLst>
      <p:par>
        <p:cTn id="1" dur="indefinite" restart="never" nodeType="tmRoot"/>
      </p:par>
    </p:tnLst>
  </p:timing>
  <p:txStyles>
    <p:titleStyle>
      <a:lvl1pPr algn="l" defTabSz="914400" rtl="0" eaLnBrk="1" latinLnBrk="0" hangingPunct="1">
        <a:spcBef>
          <a:spcPct val="0"/>
        </a:spcBef>
        <a:buNone/>
        <a:defRPr sz="3000" b="1" kern="1200" baseline="0">
          <a:solidFill>
            <a:schemeClr val="bg1"/>
          </a:solidFill>
          <a:latin typeface="Arial" pitchFamily="34" charset="0"/>
          <a:ea typeface="+mj-ea"/>
          <a:cs typeface="Arial" pitchFamily="34" charset="0"/>
        </a:defRPr>
      </a:lvl1pPr>
    </p:titleStyle>
    <p:bodyStyle>
      <a:lvl1pPr marL="0" indent="0" algn="l" defTabSz="914400" rtl="0" eaLnBrk="1" latinLnBrk="0" hangingPunct="1">
        <a:lnSpc>
          <a:spcPct val="100000"/>
        </a:lnSpc>
        <a:spcBef>
          <a:spcPts val="0"/>
        </a:spcBef>
        <a:spcAft>
          <a:spcPts val="12"/>
        </a:spcAft>
        <a:buFontTx/>
        <a:buNone/>
        <a:defRPr sz="3000" kern="1200" baseline="0">
          <a:solidFill>
            <a:schemeClr val="tx2"/>
          </a:solidFill>
          <a:latin typeface="Arial" pitchFamily="34" charset="0"/>
          <a:ea typeface="+mn-ea"/>
          <a:cs typeface="Arial" pitchFamily="34" charset="0"/>
        </a:defRPr>
      </a:lvl1pPr>
      <a:lvl2pPr marL="0" indent="0" algn="l" defTabSz="914400" rtl="0" eaLnBrk="1" latinLnBrk="0" hangingPunct="1">
        <a:lnSpc>
          <a:spcPct val="100000"/>
        </a:lnSpc>
        <a:spcBef>
          <a:spcPts val="0"/>
        </a:spcBef>
        <a:spcAft>
          <a:spcPts val="0"/>
        </a:spcAft>
        <a:buFontTx/>
        <a:buNone/>
        <a:defRPr sz="1800" kern="1200" baseline="0">
          <a:solidFill>
            <a:schemeClr val="tx1"/>
          </a:solidFill>
          <a:latin typeface="Arial" pitchFamily="34" charset="0"/>
          <a:ea typeface="+mn-ea"/>
          <a:cs typeface="Arial" pitchFamily="34" charset="0"/>
        </a:defRPr>
      </a:lvl2pPr>
      <a:lvl3pPr marL="187200" indent="-183600" algn="l" defTabSz="914400" rtl="0" eaLnBrk="1" latinLnBrk="0" hangingPunct="1">
        <a:lnSpc>
          <a:spcPct val="85000"/>
        </a:lnSpc>
        <a:spcBef>
          <a:spcPts val="0"/>
        </a:spcBef>
        <a:spcAft>
          <a:spcPts val="792"/>
        </a:spcAft>
        <a:buClr>
          <a:schemeClr val="tx2"/>
        </a:buClr>
        <a:buFont typeface="Arial" pitchFamily="34" charset="0"/>
        <a:buChar char="•"/>
        <a:defRPr sz="1800" kern="1200">
          <a:solidFill>
            <a:schemeClr val="tx1"/>
          </a:solidFill>
          <a:latin typeface="Arial" pitchFamily="34" charset="0"/>
          <a:ea typeface="+mn-ea"/>
          <a:cs typeface="Arial" pitchFamily="34" charset="0"/>
        </a:defRPr>
      </a:lvl3pPr>
      <a:lvl4pPr marL="363600" indent="-1764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432000"/>
            <a:ext cx="8424000" cy="504000"/>
          </a:xfrm>
          <a:prstGeom prst="rect">
            <a:avLst/>
          </a:prstGeom>
        </p:spPr>
        <p:txBody>
          <a:bodyPr vert="horz" lIns="0" tIns="0" rIns="0" bIns="0" rtlCol="0" anchor="t" anchorCtr="0">
            <a:noAutofit/>
          </a:bodyPr>
          <a:lstStyle/>
          <a:p>
            <a:r>
              <a:rPr lang="en-US" smtClean="0"/>
              <a:t>Slide title</a:t>
            </a:r>
            <a:endParaRPr lang="en-US" dirty="0"/>
          </a:p>
        </p:txBody>
      </p:sp>
      <p:sp>
        <p:nvSpPr>
          <p:cNvPr id="3" name="Text Placeholder 2"/>
          <p:cNvSpPr>
            <a:spLocks noGrp="1"/>
          </p:cNvSpPr>
          <p:nvPr>
            <p:ph type="body" idx="1"/>
          </p:nvPr>
        </p:nvSpPr>
        <p:spPr>
          <a:xfrm>
            <a:off x="360000" y="1044000"/>
            <a:ext cx="8424000" cy="5040000"/>
          </a:xfrm>
          <a:prstGeom prst="rect">
            <a:avLst/>
          </a:prstGeom>
        </p:spPr>
        <p:txBody>
          <a:bodyPr vert="horz" lIns="0" tIns="0" rIns="0" bIns="0" rtlCol="0" anchor="b" anchorCtr="0">
            <a:noAutofit/>
          </a:bodyPr>
          <a:lstStyle/>
          <a:p>
            <a:pPr lvl="0"/>
            <a:r>
              <a:rPr lang="en-US" smtClean="0"/>
              <a:t>Click to type text</a:t>
            </a:r>
          </a:p>
          <a:p>
            <a:pPr lvl="1"/>
            <a:r>
              <a:rPr lang="en-US" smtClean="0"/>
              <a:t>Body text</a:t>
            </a:r>
          </a:p>
          <a:p>
            <a:pPr lvl="2"/>
            <a:r>
              <a:rPr lang="en-US" smtClean="0"/>
              <a:t>Bullet text</a:t>
            </a:r>
          </a:p>
          <a:p>
            <a:pPr lvl="3"/>
            <a:r>
              <a:rPr lang="en-US" smtClean="0"/>
              <a:t>Bullet numbered text 1</a:t>
            </a:r>
          </a:p>
          <a:p>
            <a:pPr lvl="4"/>
            <a:r>
              <a:rPr lang="en-US" smtClean="0"/>
              <a:t>Bullet numbered text 2</a:t>
            </a:r>
          </a:p>
          <a:p>
            <a:pPr lvl="5"/>
            <a:r>
              <a:rPr lang="en-US" smtClean="0"/>
              <a:t>Bullet numbered text 3</a:t>
            </a:r>
          </a:p>
          <a:p>
            <a:pPr lvl="6"/>
            <a:r>
              <a:rPr lang="en-US" smtClean="0"/>
              <a:t>Bullet numbered text 4</a:t>
            </a:r>
          </a:p>
          <a:p>
            <a:pPr lvl="7"/>
            <a:r>
              <a:rPr lang="en-US" smtClean="0"/>
              <a:t>Bullet numbered text 5</a:t>
            </a:r>
          </a:p>
          <a:p>
            <a:pPr lvl="8"/>
            <a:r>
              <a:rPr lang="en-US" smtClean="0"/>
              <a:t>Bullet numbered text 6</a:t>
            </a:r>
            <a:endParaRPr lang="en-US" dirty="0"/>
          </a:p>
        </p:txBody>
      </p:sp>
      <p:sp>
        <p:nvSpPr>
          <p:cNvPr id="5" name="Footer Placeholder 4"/>
          <p:cNvSpPr>
            <a:spLocks noGrp="1"/>
          </p:cNvSpPr>
          <p:nvPr>
            <p:ph type="ftr" sz="quarter" idx="3"/>
          </p:nvPr>
        </p:nvSpPr>
        <p:spPr>
          <a:xfrm>
            <a:off x="583200" y="6530400"/>
            <a:ext cx="522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endParaRPr lang="en-US"/>
          </a:p>
        </p:txBody>
      </p:sp>
      <p:sp>
        <p:nvSpPr>
          <p:cNvPr id="8" name="Slide Number Placeholder 7"/>
          <p:cNvSpPr>
            <a:spLocks noGrp="1"/>
          </p:cNvSpPr>
          <p:nvPr>
            <p:ph type="sldNum" sz="quarter" idx="4"/>
          </p:nvPr>
        </p:nvSpPr>
        <p:spPr>
          <a:xfrm>
            <a:off x="360000" y="6530400"/>
            <a:ext cx="18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fld id="{CD0C83BE-F631-4217-B8C7-2B8785244E74}" type="slidenum">
              <a:rPr lang="en-US" smtClean="0"/>
              <a:t>‹#›</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6325200"/>
            <a:ext cx="2840035" cy="316800"/>
          </a:xfrm>
          <a:prstGeom prst="rect">
            <a:avLst/>
          </a:prstGeom>
        </p:spPr>
      </p:pic>
    </p:spTree>
    <p:extLst>
      <p:ext uri="{BB962C8B-B14F-4D97-AF65-F5344CB8AC3E}">
        <p14:creationId xmlns:p14="http://schemas.microsoft.com/office/powerpoint/2010/main" val="1098881267"/>
      </p:ext>
    </p:extLst>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txStyles>
    <p:titleStyle>
      <a:lvl1pPr algn="l" defTabSz="914400" rtl="0" eaLnBrk="1" latinLnBrk="0" hangingPunct="1">
        <a:spcBef>
          <a:spcPct val="0"/>
        </a:spcBef>
        <a:buNone/>
        <a:defRPr sz="2800" kern="1200" baseline="0">
          <a:solidFill>
            <a:schemeClr val="tx2"/>
          </a:solidFill>
          <a:latin typeface="Arial" pitchFamily="34" charset="0"/>
          <a:ea typeface="+mj-ea"/>
          <a:cs typeface="Arial" pitchFamily="34" charset="0"/>
        </a:defRPr>
      </a:lvl1pPr>
    </p:titleStyle>
    <p:bodyStyle>
      <a:lvl1pPr marL="0" indent="0" algn="l" defTabSz="914400" rtl="0" eaLnBrk="1" latinLnBrk="0" hangingPunct="1">
        <a:lnSpc>
          <a:spcPct val="95000"/>
        </a:lnSpc>
        <a:spcBef>
          <a:spcPts val="0"/>
        </a:spcBef>
        <a:spcAft>
          <a:spcPts val="576"/>
        </a:spcAft>
        <a:buFontTx/>
        <a:buNone/>
        <a:defRPr sz="1200" b="1" kern="1200" baseline="0">
          <a:solidFill>
            <a:srgbClr val="FF0000"/>
          </a:solidFill>
          <a:latin typeface="Arial" pitchFamily="34" charset="0"/>
          <a:ea typeface="+mn-ea"/>
          <a:cs typeface="Arial" pitchFamily="34" charset="0"/>
        </a:defRPr>
      </a:lvl1pPr>
      <a:lvl2pPr marL="0" indent="0" algn="l" defTabSz="914400" rtl="0" eaLnBrk="1" latinLnBrk="0" hangingPunct="1">
        <a:lnSpc>
          <a:spcPct val="85000"/>
        </a:lnSpc>
        <a:spcBef>
          <a:spcPts val="0"/>
        </a:spcBef>
        <a:spcAft>
          <a:spcPts val="432"/>
        </a:spcAft>
        <a:buFontTx/>
        <a:buNone/>
        <a:defRPr sz="1200" kern="1200" baseline="0">
          <a:solidFill>
            <a:schemeClr val="tx1"/>
          </a:solidFill>
          <a:latin typeface="Arial" pitchFamily="34" charset="0"/>
          <a:ea typeface="+mn-ea"/>
          <a:cs typeface="Arial" pitchFamily="34" charset="0"/>
        </a:defRPr>
      </a:lvl2pPr>
      <a:lvl3pPr marL="187200" indent="-183600" algn="l" defTabSz="914400" rtl="0" eaLnBrk="1" latinLnBrk="0" hangingPunct="1">
        <a:lnSpc>
          <a:spcPct val="85000"/>
        </a:lnSpc>
        <a:spcBef>
          <a:spcPts val="0"/>
        </a:spcBef>
        <a:spcAft>
          <a:spcPts val="792"/>
        </a:spcAft>
        <a:buClr>
          <a:schemeClr val="tx2"/>
        </a:buClr>
        <a:buFont typeface="Arial" pitchFamily="34" charset="0"/>
        <a:buChar char="•"/>
        <a:defRPr sz="1200" kern="1200">
          <a:solidFill>
            <a:schemeClr val="tx1"/>
          </a:solidFill>
          <a:latin typeface="Arial" pitchFamily="34" charset="0"/>
          <a:ea typeface="+mn-ea"/>
          <a:cs typeface="Arial" pitchFamily="34" charset="0"/>
        </a:defRPr>
      </a:lvl3pPr>
      <a:lvl4pPr marL="363600" indent="-176400" algn="l" defTabSz="914400" rtl="0" eaLnBrk="1" latinLnBrk="0" hangingPunct="1">
        <a:lnSpc>
          <a:spcPct val="85000"/>
        </a:lnSpc>
        <a:spcBef>
          <a:spcPts val="0"/>
        </a:spcBef>
        <a:spcAft>
          <a:spcPts val="648"/>
        </a:spcAft>
        <a:buClr>
          <a:schemeClr val="tx2"/>
        </a:buClr>
        <a:buFont typeface="Arial" pitchFamily="34" charset="0"/>
        <a:buChar char="–"/>
        <a:defRPr sz="1200" kern="1200">
          <a:solidFill>
            <a:schemeClr val="tx1"/>
          </a:solidFill>
          <a:latin typeface="Arial" pitchFamily="34" charset="0"/>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200" kern="1200">
          <a:solidFill>
            <a:schemeClr val="tx1"/>
          </a:solidFill>
          <a:latin typeface="Arial" pitchFamily="34" charset="0"/>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200" kern="1200">
          <a:solidFill>
            <a:schemeClr val="tx1"/>
          </a:solidFill>
          <a:latin typeface="Arial" pitchFamily="34" charset="0"/>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200" kern="1200">
          <a:solidFill>
            <a:schemeClr val="tx1"/>
          </a:solidFill>
          <a:latin typeface="Arial" pitchFamily="34" charset="0"/>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200" kern="1200">
          <a:solidFill>
            <a:schemeClr val="tx1"/>
          </a:solidFill>
          <a:latin typeface="Arial" pitchFamily="34" charset="0"/>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200" kern="120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432000"/>
            <a:ext cx="8424000" cy="504000"/>
          </a:xfrm>
          <a:prstGeom prst="rect">
            <a:avLst/>
          </a:prstGeom>
        </p:spPr>
        <p:txBody>
          <a:bodyPr vert="horz" lIns="0" tIns="0" rIns="0" bIns="0" rtlCol="0" anchor="t" anchorCtr="0">
            <a:noAutofit/>
          </a:bodyPr>
          <a:lstStyle/>
          <a:p>
            <a:r>
              <a:rPr lang="en-US" smtClean="0"/>
              <a:t>Slide title</a:t>
            </a:r>
            <a:endParaRPr lang="en-US" dirty="0"/>
          </a:p>
        </p:txBody>
      </p:sp>
      <p:sp>
        <p:nvSpPr>
          <p:cNvPr id="3" name="Text Placeholder 2"/>
          <p:cNvSpPr>
            <a:spLocks noGrp="1"/>
          </p:cNvSpPr>
          <p:nvPr>
            <p:ph type="body" idx="1"/>
          </p:nvPr>
        </p:nvSpPr>
        <p:spPr>
          <a:xfrm>
            <a:off x="360000" y="1044000"/>
            <a:ext cx="8424000" cy="5040000"/>
          </a:xfrm>
          <a:prstGeom prst="rect">
            <a:avLst/>
          </a:prstGeom>
        </p:spPr>
        <p:txBody>
          <a:bodyPr vert="horz" lIns="0" tIns="0" rIns="0" bIns="0" rtlCol="0">
            <a:noAutofit/>
          </a:bodyPr>
          <a:lstStyle/>
          <a:p>
            <a:pPr lvl="0"/>
            <a:r>
              <a:rPr lang="en-US" smtClean="0"/>
              <a:t>Click to type text</a:t>
            </a:r>
          </a:p>
          <a:p>
            <a:pPr lvl="1"/>
            <a:r>
              <a:rPr lang="en-US" smtClean="0"/>
              <a:t>Body text</a:t>
            </a:r>
          </a:p>
          <a:p>
            <a:pPr lvl="2"/>
            <a:r>
              <a:rPr lang="en-US" smtClean="0"/>
              <a:t>Bullet text</a:t>
            </a:r>
          </a:p>
          <a:p>
            <a:pPr lvl="3"/>
            <a:r>
              <a:rPr lang="en-US" smtClean="0"/>
              <a:t>Bullet numbered text 1</a:t>
            </a:r>
          </a:p>
          <a:p>
            <a:pPr lvl="4"/>
            <a:r>
              <a:rPr lang="en-US" smtClean="0"/>
              <a:t>Bullet numbered text 2</a:t>
            </a:r>
          </a:p>
          <a:p>
            <a:pPr lvl="5"/>
            <a:r>
              <a:rPr lang="en-US" smtClean="0"/>
              <a:t>Bullet numbered text 3</a:t>
            </a:r>
          </a:p>
          <a:p>
            <a:pPr lvl="6"/>
            <a:r>
              <a:rPr lang="en-US" smtClean="0"/>
              <a:t>Bullet numbered text 4</a:t>
            </a:r>
          </a:p>
          <a:p>
            <a:pPr lvl="7"/>
            <a:r>
              <a:rPr lang="en-US" smtClean="0"/>
              <a:t>Bullet numbered text 5</a:t>
            </a:r>
          </a:p>
          <a:p>
            <a:pPr lvl="8"/>
            <a:r>
              <a:rPr lang="en-US" smtClean="0"/>
              <a:t>Bullet numbered text 6</a:t>
            </a:r>
            <a:endParaRPr lang="en-US" dirty="0"/>
          </a:p>
        </p:txBody>
      </p:sp>
      <p:sp>
        <p:nvSpPr>
          <p:cNvPr id="5" name="Footer Placeholder 4"/>
          <p:cNvSpPr>
            <a:spLocks noGrp="1"/>
          </p:cNvSpPr>
          <p:nvPr>
            <p:ph type="ftr" sz="quarter" idx="3"/>
          </p:nvPr>
        </p:nvSpPr>
        <p:spPr>
          <a:xfrm>
            <a:off x="583200" y="6530400"/>
            <a:ext cx="522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endParaRPr lang="en-US" dirty="0" smtClean="0"/>
          </a:p>
        </p:txBody>
      </p:sp>
      <p:sp>
        <p:nvSpPr>
          <p:cNvPr id="8" name="Slide Number Placeholder 7"/>
          <p:cNvSpPr>
            <a:spLocks noGrp="1"/>
          </p:cNvSpPr>
          <p:nvPr>
            <p:ph type="sldNum" sz="quarter" idx="4"/>
          </p:nvPr>
        </p:nvSpPr>
        <p:spPr>
          <a:xfrm>
            <a:off x="360000" y="6530400"/>
            <a:ext cx="18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fld id="{9A12B91B-C83B-4460-B2C8-CCFD3E5825AF}" type="slidenum">
              <a:rPr lang="en-US" smtClean="0"/>
              <a:pPr/>
              <a:t>‹#›</a:t>
            </a:fld>
            <a:endParaRPr lang="en-US"/>
          </a:p>
        </p:txBody>
      </p:sp>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43600" y="6325200"/>
            <a:ext cx="2840035" cy="316800"/>
          </a:xfrm>
          <a:prstGeom prst="rect">
            <a:avLst/>
          </a:prstGeom>
        </p:spPr>
      </p:pic>
    </p:spTree>
    <p:extLst>
      <p:ext uri="{BB962C8B-B14F-4D97-AF65-F5344CB8AC3E}">
        <p14:creationId xmlns:p14="http://schemas.microsoft.com/office/powerpoint/2010/main" val="291451182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3" r:id="rId7"/>
  </p:sldLayoutIdLst>
  <p:timing>
    <p:tnLst>
      <p:par>
        <p:cTn id="1" dur="indefinite" restart="never" nodeType="tmRoot"/>
      </p:par>
    </p:tnLst>
  </p:timing>
  <p:txStyles>
    <p:titleStyle>
      <a:lvl1pPr algn="l" defTabSz="914400" rtl="0" eaLnBrk="1" latinLnBrk="0" hangingPunct="1">
        <a:spcBef>
          <a:spcPct val="0"/>
        </a:spcBef>
        <a:buNone/>
        <a:defRPr sz="2800" kern="1200" baseline="0">
          <a:solidFill>
            <a:schemeClr val="tx2"/>
          </a:solidFill>
          <a:latin typeface="Arial" pitchFamily="34" charset="0"/>
          <a:ea typeface="+mj-ea"/>
          <a:cs typeface="Arial" pitchFamily="34" charset="0"/>
        </a:defRPr>
      </a:lvl1pPr>
    </p:titleStyle>
    <p:bodyStyle>
      <a:lvl1pPr marL="0" indent="0" algn="l" defTabSz="914400" rtl="0" eaLnBrk="1" latinLnBrk="0" hangingPunct="1">
        <a:lnSpc>
          <a:spcPct val="95000"/>
        </a:lnSpc>
        <a:spcBef>
          <a:spcPts val="0"/>
        </a:spcBef>
        <a:spcAft>
          <a:spcPts val="1056"/>
        </a:spcAft>
        <a:buFontTx/>
        <a:buNone/>
        <a:defRPr sz="2200" kern="1200" baseline="0">
          <a:solidFill>
            <a:schemeClr val="tx2"/>
          </a:solidFill>
          <a:latin typeface="Arial" pitchFamily="34" charset="0"/>
          <a:ea typeface="+mn-ea"/>
          <a:cs typeface="Arial" pitchFamily="34" charset="0"/>
        </a:defRPr>
      </a:lvl1pPr>
      <a:lvl2pPr marL="0" indent="0" algn="l" defTabSz="914400" rtl="0" eaLnBrk="1" latinLnBrk="0" hangingPunct="1">
        <a:lnSpc>
          <a:spcPct val="85000"/>
        </a:lnSpc>
        <a:spcBef>
          <a:spcPts val="0"/>
        </a:spcBef>
        <a:spcAft>
          <a:spcPts val="792"/>
        </a:spcAft>
        <a:buFontTx/>
        <a:buNone/>
        <a:defRPr sz="2200" kern="1200" baseline="0">
          <a:solidFill>
            <a:schemeClr val="tx1"/>
          </a:solidFill>
          <a:latin typeface="Arial" pitchFamily="34" charset="0"/>
          <a:ea typeface="+mn-ea"/>
          <a:cs typeface="Arial" pitchFamily="34" charset="0"/>
        </a:defRPr>
      </a:lvl2pPr>
      <a:lvl3pPr marL="187200" indent="-183600" algn="l" defTabSz="914400" rtl="0" eaLnBrk="1" latinLnBrk="0" hangingPunct="1">
        <a:lnSpc>
          <a:spcPct val="85000"/>
        </a:lnSpc>
        <a:spcBef>
          <a:spcPts val="0"/>
        </a:spcBef>
        <a:spcAft>
          <a:spcPts val="792"/>
        </a:spcAft>
        <a:buClr>
          <a:schemeClr val="tx2"/>
        </a:buClr>
        <a:buFont typeface="Arial" pitchFamily="34" charset="0"/>
        <a:buChar char="•"/>
        <a:defRPr sz="2200" kern="1200">
          <a:solidFill>
            <a:schemeClr val="tx1"/>
          </a:solidFill>
          <a:latin typeface="Arial" pitchFamily="34" charset="0"/>
          <a:ea typeface="+mn-ea"/>
          <a:cs typeface="Arial" pitchFamily="34" charset="0"/>
        </a:defRPr>
      </a:lvl3pPr>
      <a:lvl4pPr marL="363600" indent="-1764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800" kern="120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432000"/>
            <a:ext cx="8424000" cy="504000"/>
          </a:xfrm>
          <a:prstGeom prst="rect">
            <a:avLst/>
          </a:prstGeom>
        </p:spPr>
        <p:txBody>
          <a:bodyPr vert="horz" lIns="0" tIns="0" rIns="0" bIns="0" rtlCol="0" anchor="t" anchorCtr="0">
            <a:noAutofit/>
          </a:bodyPr>
          <a:lstStyle/>
          <a:p>
            <a:r>
              <a:rPr lang="en-US" smtClean="0"/>
              <a:t>Slide title</a:t>
            </a:r>
            <a:endParaRPr lang="en-US" dirty="0"/>
          </a:p>
        </p:txBody>
      </p:sp>
      <p:sp>
        <p:nvSpPr>
          <p:cNvPr id="3" name="Text Placeholder 2"/>
          <p:cNvSpPr>
            <a:spLocks noGrp="1"/>
          </p:cNvSpPr>
          <p:nvPr>
            <p:ph type="body" idx="1"/>
          </p:nvPr>
        </p:nvSpPr>
        <p:spPr>
          <a:xfrm>
            <a:off x="360000" y="1044000"/>
            <a:ext cx="8420400" cy="5040000"/>
          </a:xfrm>
          <a:prstGeom prst="rect">
            <a:avLst/>
          </a:prstGeom>
        </p:spPr>
        <p:txBody>
          <a:bodyPr vert="horz" lIns="0" tIns="0" rIns="0" bIns="0" rtlCol="0">
            <a:noAutofit/>
          </a:bodyPr>
          <a:lstStyle/>
          <a:p>
            <a:pPr lvl="0"/>
            <a:r>
              <a:rPr lang="en-US" smtClean="0"/>
              <a:t>Click to type Name Surname</a:t>
            </a:r>
          </a:p>
          <a:p>
            <a:pPr lvl="1"/>
            <a:r>
              <a:rPr lang="en-US" smtClean="0"/>
              <a:t>Position, entity</a:t>
            </a:r>
          </a:p>
          <a:p>
            <a:pPr lvl="2"/>
            <a:r>
              <a:rPr lang="en-US" smtClean="0"/>
              <a:t>Biography, no more than 200 words</a:t>
            </a:r>
          </a:p>
          <a:p>
            <a:pPr lvl="3"/>
            <a:r>
              <a:rPr lang="en-US" smtClean="0"/>
              <a:t>Bullet numbered text 1</a:t>
            </a:r>
          </a:p>
          <a:p>
            <a:pPr lvl="4"/>
            <a:r>
              <a:rPr lang="en-US" smtClean="0"/>
              <a:t>Bullet numbered text 2</a:t>
            </a:r>
          </a:p>
          <a:p>
            <a:pPr lvl="5"/>
            <a:r>
              <a:rPr lang="en-US" smtClean="0"/>
              <a:t>Bullet numbered text 3</a:t>
            </a:r>
          </a:p>
          <a:p>
            <a:pPr lvl="6"/>
            <a:r>
              <a:rPr lang="en-US" smtClean="0"/>
              <a:t>Bullet numbered text 4</a:t>
            </a:r>
          </a:p>
          <a:p>
            <a:pPr lvl="7"/>
            <a:r>
              <a:rPr lang="en-US" smtClean="0"/>
              <a:t>Bullet numbered text 5</a:t>
            </a:r>
          </a:p>
          <a:p>
            <a:pPr lvl="8"/>
            <a:r>
              <a:rPr lang="en-US" smtClean="0"/>
              <a:t>Bullet numbered text 6</a:t>
            </a:r>
            <a:endParaRPr lang="en-US" dirty="0"/>
          </a:p>
        </p:txBody>
      </p:sp>
      <p:sp>
        <p:nvSpPr>
          <p:cNvPr id="5" name="Footer Placeholder 4"/>
          <p:cNvSpPr>
            <a:spLocks noGrp="1"/>
          </p:cNvSpPr>
          <p:nvPr>
            <p:ph type="ftr" sz="quarter" idx="3"/>
          </p:nvPr>
        </p:nvSpPr>
        <p:spPr>
          <a:xfrm>
            <a:off x="583200" y="6530400"/>
            <a:ext cx="522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endParaRPr lang="en-US" dirty="0" smtClean="0"/>
          </a:p>
        </p:txBody>
      </p:sp>
      <p:sp>
        <p:nvSpPr>
          <p:cNvPr id="8" name="Slide Number Placeholder 7"/>
          <p:cNvSpPr>
            <a:spLocks noGrp="1"/>
          </p:cNvSpPr>
          <p:nvPr>
            <p:ph type="sldNum" sz="quarter" idx="4"/>
          </p:nvPr>
        </p:nvSpPr>
        <p:spPr>
          <a:xfrm>
            <a:off x="360000" y="6530400"/>
            <a:ext cx="180000" cy="180000"/>
          </a:xfrm>
          <a:prstGeom prst="rect">
            <a:avLst/>
          </a:prstGeom>
        </p:spPr>
        <p:txBody>
          <a:bodyPr vert="horz" lIns="0" tIns="0" rIns="0" bIns="0" rtlCol="0" anchor="t" anchorCtr="0"/>
          <a:lstStyle>
            <a:lvl1pPr algn="l">
              <a:defRPr sz="900">
                <a:solidFill>
                  <a:schemeClr val="tx1"/>
                </a:solidFill>
                <a:latin typeface="Arial" pitchFamily="34" charset="0"/>
                <a:cs typeface="Arial" pitchFamily="34" charset="0"/>
              </a:defRPr>
            </a:lvl1pPr>
          </a:lstStyle>
          <a:p>
            <a:fld id="{9A12B91B-C83B-4460-B2C8-CCFD3E5825AF}" type="slidenum">
              <a:rPr lang="en-US" smtClean="0"/>
              <a:pPr/>
              <a:t>‹#›</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6325200"/>
            <a:ext cx="2840035" cy="316800"/>
          </a:xfrm>
          <a:prstGeom prst="rect">
            <a:avLst/>
          </a:prstGeom>
        </p:spPr>
      </p:pic>
    </p:spTree>
    <p:extLst>
      <p:ext uri="{BB962C8B-B14F-4D97-AF65-F5344CB8AC3E}">
        <p14:creationId xmlns:p14="http://schemas.microsoft.com/office/powerpoint/2010/main" val="1098881267"/>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txStyles>
    <p:titleStyle>
      <a:lvl1pPr algn="l" defTabSz="914400" rtl="0" eaLnBrk="1" latinLnBrk="0" hangingPunct="1">
        <a:spcBef>
          <a:spcPct val="0"/>
        </a:spcBef>
        <a:buNone/>
        <a:defRPr sz="2800" kern="1200" baseline="0">
          <a:solidFill>
            <a:schemeClr val="tx2"/>
          </a:solidFill>
          <a:latin typeface="Arial" pitchFamily="34" charset="0"/>
          <a:ea typeface="+mj-ea"/>
          <a:cs typeface="Arial" pitchFamily="34" charset="0"/>
        </a:defRPr>
      </a:lvl1pPr>
    </p:titleStyle>
    <p:bodyStyle>
      <a:lvl1pPr marL="0" indent="0" algn="l" defTabSz="914400" rtl="0" eaLnBrk="1" latinLnBrk="0" hangingPunct="1">
        <a:lnSpc>
          <a:spcPct val="95000"/>
        </a:lnSpc>
        <a:spcBef>
          <a:spcPts val="0"/>
        </a:spcBef>
        <a:spcAft>
          <a:spcPts val="1152"/>
        </a:spcAft>
        <a:buFontTx/>
        <a:buNone/>
        <a:defRPr sz="2400" kern="1200" baseline="0">
          <a:solidFill>
            <a:schemeClr val="tx2"/>
          </a:solidFill>
          <a:latin typeface="Arial" pitchFamily="34" charset="0"/>
          <a:ea typeface="+mn-ea"/>
          <a:cs typeface="Arial" pitchFamily="34" charset="0"/>
        </a:defRPr>
      </a:lvl1pPr>
      <a:lvl2pPr marL="0" indent="0" algn="l" defTabSz="914400" rtl="0" eaLnBrk="1" latinLnBrk="0" hangingPunct="1">
        <a:lnSpc>
          <a:spcPct val="85000"/>
        </a:lnSpc>
        <a:spcBef>
          <a:spcPts val="0"/>
        </a:spcBef>
        <a:spcAft>
          <a:spcPts val="576"/>
        </a:spcAft>
        <a:buFontTx/>
        <a:buNone/>
        <a:defRPr sz="1600" b="1" kern="1200" baseline="0">
          <a:solidFill>
            <a:schemeClr val="tx1"/>
          </a:solidFill>
          <a:latin typeface="Arial" pitchFamily="34" charset="0"/>
          <a:ea typeface="+mn-ea"/>
          <a:cs typeface="Arial" pitchFamily="34" charset="0"/>
        </a:defRPr>
      </a:lvl2pPr>
      <a:lvl3pPr marL="0" indent="0" algn="l" defTabSz="914400" rtl="0" eaLnBrk="1" latinLnBrk="0" hangingPunct="1">
        <a:lnSpc>
          <a:spcPct val="85000"/>
        </a:lnSpc>
        <a:spcBef>
          <a:spcPts val="0"/>
        </a:spcBef>
        <a:spcAft>
          <a:spcPts val="540"/>
        </a:spcAft>
        <a:buClr>
          <a:schemeClr val="tx2"/>
        </a:buClr>
        <a:buFontTx/>
        <a:buNone/>
        <a:defRPr sz="1500" kern="1200" baseline="0">
          <a:solidFill>
            <a:schemeClr val="tx1"/>
          </a:solidFill>
          <a:latin typeface="Arial" pitchFamily="34" charset="0"/>
          <a:ea typeface="+mn-ea"/>
          <a:cs typeface="Arial" pitchFamily="34" charset="0"/>
        </a:defRPr>
      </a:lvl3pPr>
      <a:lvl4pPr marL="363600" indent="-176400" algn="l" defTabSz="914400" rtl="0" eaLnBrk="1" latinLnBrk="0" hangingPunct="1">
        <a:lnSpc>
          <a:spcPct val="85000"/>
        </a:lnSpc>
        <a:spcBef>
          <a:spcPts val="0"/>
        </a:spcBef>
        <a:spcAft>
          <a:spcPts val="648"/>
        </a:spcAft>
        <a:buClr>
          <a:schemeClr val="tx2"/>
        </a:buClr>
        <a:buFont typeface="Arial" pitchFamily="34" charset="0"/>
        <a:buChar char="–"/>
        <a:defRPr sz="1500" kern="1200">
          <a:solidFill>
            <a:schemeClr val="tx1"/>
          </a:solidFill>
          <a:latin typeface="Arial" pitchFamily="34" charset="0"/>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500" kern="1200">
          <a:solidFill>
            <a:schemeClr val="tx1"/>
          </a:solidFill>
          <a:latin typeface="Arial" pitchFamily="34" charset="0"/>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500" kern="1200">
          <a:solidFill>
            <a:schemeClr val="tx1"/>
          </a:solidFill>
          <a:latin typeface="Arial" pitchFamily="34" charset="0"/>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500" kern="1200">
          <a:solidFill>
            <a:schemeClr val="tx1"/>
          </a:solidFill>
          <a:latin typeface="Arial" pitchFamily="34" charset="0"/>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500" kern="1200">
          <a:solidFill>
            <a:schemeClr val="tx1"/>
          </a:solidFill>
          <a:latin typeface="Arial" pitchFamily="34" charset="0"/>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500" kern="120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7.png"/><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slideLayout" Target="../slideLayouts/slideLayout5.xml"/><Relationship Id="rId4" Type="http://schemas.openxmlformats.org/officeDocument/2006/relationships/tags" Target="../tags/tag81.xml"/></Relationships>
</file>

<file path=ppt/slides/_rels/slide12.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hyperlink" Target="mailto:Poe.leggette@nortonrosefulbright.com" TargetMode="Externa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slideLayout" Target="../slideLayouts/slideLayout5.xml"/><Relationship Id="rId4" Type="http://schemas.openxmlformats.org/officeDocument/2006/relationships/tags" Target="../tags/tag5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6.png"/><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Layout" Target="../slideLayouts/slideLayout5.xml"/><Relationship Id="rId4" Type="http://schemas.openxmlformats.org/officeDocument/2006/relationships/tags" Target="../tags/tag62.xml"/></Relationships>
</file>

<file path=ppt/slides/_rels/slide7.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slideLayout" Target="../slideLayouts/slideLayout5.xml"/><Relationship Id="rId4" Type="http://schemas.openxmlformats.org/officeDocument/2006/relationships/tags" Target="../tags/tag66.xml"/></Relationships>
</file>

<file path=ppt/slides/_rels/slide8.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slideLayout" Target="../slideLayouts/slideLayout5.xml"/><Relationship Id="rId4" Type="http://schemas.openxmlformats.org/officeDocument/2006/relationships/tags" Target="../tags/tag70.xml"/></Relationships>
</file>

<file path=ppt/slides/_rels/slide9.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slideLayout" Target="../slideLayouts/slideLayout5.xml"/><Relationship Id="rId4" Type="http://schemas.openxmlformats.org/officeDocument/2006/relationships/tags" Target="../tags/tag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2"/>
            </p:custDataLst>
          </p:nvPr>
        </p:nvSpPr>
        <p:spPr>
          <a:xfrm>
            <a:off x="853200" y="1962000"/>
            <a:ext cx="7560000" cy="468000"/>
          </a:xfrm>
        </p:spPr>
        <p:txBody>
          <a:bodyPr>
            <a:noAutofit/>
          </a:bodyPr>
          <a:lstStyle/>
          <a:p>
            <a:r>
              <a:rPr lang="en-US" dirty="0" smtClean="0">
                <a:latin typeface="Arial"/>
              </a:rPr>
              <a:t>Washington and the OCS</a:t>
            </a:r>
            <a:endParaRPr lang="en-US" dirty="0">
              <a:latin typeface="Arial"/>
            </a:endParaRPr>
          </a:p>
        </p:txBody>
      </p:sp>
      <p:sp>
        <p:nvSpPr>
          <p:cNvPr id="6" name="Text Placeholder 2"/>
          <p:cNvSpPr>
            <a:spLocks noGrp="1"/>
          </p:cNvSpPr>
          <p:nvPr>
            <p:ph type="body" sz="half" idx="1"/>
            <p:custDataLst>
              <p:tags r:id="rId3"/>
            </p:custDataLst>
          </p:nvPr>
        </p:nvSpPr>
        <p:spPr>
          <a:xfrm>
            <a:off x="853200" y="2433600"/>
            <a:ext cx="7560000" cy="1764000"/>
          </a:xfrm>
        </p:spPr>
        <p:txBody>
          <a:bodyPr/>
          <a:lstStyle/>
          <a:p>
            <a:pPr lvl="1"/>
            <a:r>
              <a:rPr lang="en-US" dirty="0" smtClean="0"/>
              <a:t>L. Poe Leggette</a:t>
            </a:r>
          </a:p>
          <a:p>
            <a:pPr lvl="1"/>
            <a:r>
              <a:rPr lang="en-US" dirty="0" smtClean="0"/>
              <a:t>Partner-in-Charge, Denver</a:t>
            </a:r>
            <a:br>
              <a:rPr lang="en-US" dirty="0" smtClean="0"/>
            </a:br>
            <a:r>
              <a:rPr lang="en-US" dirty="0" smtClean="0"/>
              <a:t>Regional Head for the Americas, Energy</a:t>
            </a:r>
          </a:p>
          <a:p>
            <a:pPr lvl="1"/>
            <a:r>
              <a:rPr lang="en-US" smtClean="0"/>
              <a:t>Fulbright &amp; Jaworski LLP</a:t>
            </a:r>
            <a:endParaRPr lang="en-US" dirty="0" smtClean="0"/>
          </a:p>
          <a:p>
            <a:pPr lvl="1"/>
            <a:r>
              <a:rPr lang="en-US" dirty="0" smtClean="0"/>
              <a:t/>
            </a:r>
            <a:br>
              <a:rPr lang="en-US" dirty="0" smtClean="0"/>
            </a:br>
            <a:r>
              <a:rPr lang="en-US" dirty="0" smtClean="0"/>
              <a:t>January 23, 2014</a:t>
            </a:r>
            <a:br>
              <a:rPr lang="en-US" dirty="0" smtClean="0"/>
            </a:br>
            <a:r>
              <a:rPr lang="en-US" dirty="0" smtClean="0"/>
              <a:t>T</a:t>
            </a:r>
            <a:endParaRPr lang="en-US" dirty="0"/>
          </a:p>
        </p:txBody>
      </p:sp>
    </p:spTree>
    <p:custDataLst>
      <p:tags r:id="rId1"/>
    </p:custDataLst>
    <p:extLst>
      <p:ext uri="{BB962C8B-B14F-4D97-AF65-F5344CB8AC3E}">
        <p14:creationId xmlns:p14="http://schemas.microsoft.com/office/powerpoint/2010/main" val="26459296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2"/>
            <p:custDataLst>
              <p:tags r:id="rId2"/>
            </p:custDataLst>
          </p:nvPr>
        </p:nvSpPr>
        <p:spPr>
          <a:xfrm>
            <a:off x="358775" y="1044000"/>
            <a:ext cx="8424000" cy="5040000"/>
          </a:xfrm>
        </p:spPr>
        <p:txBody>
          <a:bodyPr/>
          <a:lstStyle/>
          <a:p>
            <a:endParaRPr lang="en-US" dirty="0"/>
          </a:p>
        </p:txBody>
      </p:sp>
      <p:sp>
        <p:nvSpPr>
          <p:cNvPr id="7" name="Footer Placeholder 3"/>
          <p:cNvSpPr>
            <a:spLocks noGrp="1"/>
          </p:cNvSpPr>
          <p:nvPr>
            <p:ph type="ftr" sz="quarter" idx="13"/>
            <p:custDataLst>
              <p:tags r:id="rId3"/>
            </p:custDataLst>
          </p:nvPr>
        </p:nvSpPr>
        <p:spPr>
          <a:xfrm>
            <a:off x="582613" y="6529388"/>
            <a:ext cx="5220000" cy="179387"/>
          </a:xfrm>
        </p:spPr>
        <p:txBody>
          <a:bodyPr/>
          <a:lstStyle/>
          <a:p>
            <a:endParaRPr 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52400"/>
            <a:ext cx="8145378" cy="612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1"/>
          </p:nvPr>
        </p:nvSpPr>
        <p:spPr/>
        <p:txBody>
          <a:bodyPr/>
          <a:lstStyle/>
          <a:p>
            <a:fld id="{56E3EF9F-6447-4352-9D67-5AAB50718BD2}" type="slidenum">
              <a:rPr lang="en-US" smtClean="0"/>
              <a:pPr/>
              <a:t>10</a:t>
            </a:fld>
            <a:endParaRPr lang="en-US"/>
          </a:p>
        </p:txBody>
      </p:sp>
    </p:spTree>
    <p:custDataLst>
      <p:tags r:id="rId1"/>
    </p:custDataLst>
    <p:extLst>
      <p:ext uri="{BB962C8B-B14F-4D97-AF65-F5344CB8AC3E}">
        <p14:creationId xmlns:p14="http://schemas.microsoft.com/office/powerpoint/2010/main" val="286696128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2"/>
            </p:custDataLst>
          </p:nvPr>
        </p:nvSpPr>
        <p:spPr>
          <a:xfrm>
            <a:off x="381000" y="914400"/>
            <a:ext cx="8424000" cy="503238"/>
          </a:xfrm>
        </p:spPr>
        <p:txBody>
          <a:bodyPr/>
          <a:lstStyle/>
          <a:p>
            <a:pPr algn="ctr"/>
            <a:r>
              <a:rPr lang="en-US" b="1" dirty="0" smtClean="0">
                <a:solidFill>
                  <a:schemeClr val="tx1"/>
                </a:solidFill>
              </a:rPr>
              <a:t>2012 </a:t>
            </a:r>
            <a:r>
              <a:rPr lang="en-US" b="1" dirty="0" err="1" smtClean="0">
                <a:solidFill>
                  <a:schemeClr val="tx1"/>
                </a:solidFill>
              </a:rPr>
              <a:t>Transboundary</a:t>
            </a:r>
            <a:r>
              <a:rPr lang="en-US" b="1" dirty="0" smtClean="0">
                <a:solidFill>
                  <a:schemeClr val="tx1"/>
                </a:solidFill>
              </a:rPr>
              <a:t> Treaty</a:t>
            </a:r>
            <a:endParaRPr lang="en-US" b="1" dirty="0">
              <a:solidFill>
                <a:schemeClr val="tx1"/>
              </a:solidFill>
            </a:endParaRPr>
          </a:p>
        </p:txBody>
      </p:sp>
      <p:sp>
        <p:nvSpPr>
          <p:cNvPr id="6" name="Text Placeholder 2"/>
          <p:cNvSpPr>
            <a:spLocks noGrp="1"/>
          </p:cNvSpPr>
          <p:nvPr>
            <p:ph type="body" sz="quarter" idx="12"/>
            <p:custDataLst>
              <p:tags r:id="rId3"/>
            </p:custDataLst>
          </p:nvPr>
        </p:nvSpPr>
        <p:spPr>
          <a:xfrm>
            <a:off x="358775" y="1044000"/>
            <a:ext cx="8424000" cy="5040000"/>
          </a:xfrm>
        </p:spPr>
        <p:txBody>
          <a:bodyPr anchor="ctr"/>
          <a:lstStyle/>
          <a:p>
            <a:pPr>
              <a:lnSpc>
                <a:spcPct val="100000"/>
              </a:lnSpc>
              <a:spcAft>
                <a:spcPts val="1200"/>
              </a:spcAft>
              <a:tabLst>
                <a:tab pos="457200" algn="l"/>
                <a:tab pos="1090613" algn="l"/>
              </a:tabLst>
            </a:pPr>
            <a:r>
              <a:rPr lang="en-US" sz="2400" dirty="0" smtClean="0">
                <a:solidFill>
                  <a:schemeClr val="tx1"/>
                </a:solidFill>
              </a:rPr>
              <a:t> 	*	Delimitation Line</a:t>
            </a:r>
          </a:p>
          <a:p>
            <a:pPr>
              <a:lnSpc>
                <a:spcPct val="100000"/>
              </a:lnSpc>
              <a:spcAft>
                <a:spcPts val="1200"/>
              </a:spcAft>
              <a:tabLst>
                <a:tab pos="457200" algn="l"/>
                <a:tab pos="1090613" algn="l"/>
              </a:tabLst>
            </a:pPr>
            <a:r>
              <a:rPr lang="en-US" sz="2400" dirty="0" smtClean="0">
                <a:solidFill>
                  <a:schemeClr val="tx1"/>
                </a:solidFill>
              </a:rPr>
              <a:t>	*	Hydrocarbon </a:t>
            </a:r>
            <a:r>
              <a:rPr lang="en-US" sz="2400" dirty="0">
                <a:solidFill>
                  <a:schemeClr val="tx1"/>
                </a:solidFill>
              </a:rPr>
              <a:t>Occurrence Near the Delimitation </a:t>
            </a:r>
            <a:r>
              <a:rPr lang="en-US" sz="2400" dirty="0" smtClean="0">
                <a:solidFill>
                  <a:schemeClr val="tx1"/>
                </a:solidFill>
              </a:rPr>
              <a:t>Line</a:t>
            </a:r>
          </a:p>
          <a:p>
            <a:pPr>
              <a:lnSpc>
                <a:spcPct val="100000"/>
              </a:lnSpc>
              <a:spcAft>
                <a:spcPts val="1200"/>
              </a:spcAft>
              <a:tabLst>
                <a:tab pos="457200" algn="l"/>
                <a:tab pos="1090613" algn="l"/>
              </a:tabLst>
            </a:pPr>
            <a:r>
              <a:rPr lang="en-US" sz="2400" dirty="0">
                <a:solidFill>
                  <a:schemeClr val="tx1"/>
                </a:solidFill>
              </a:rPr>
              <a:t>	</a:t>
            </a:r>
            <a:r>
              <a:rPr lang="en-US" sz="2400" dirty="0" smtClean="0">
                <a:solidFill>
                  <a:schemeClr val="tx1"/>
                </a:solidFill>
              </a:rPr>
              <a:t>*</a:t>
            </a:r>
            <a:r>
              <a:rPr lang="en-US" sz="2400" dirty="0">
                <a:solidFill>
                  <a:schemeClr val="tx1"/>
                </a:solidFill>
              </a:rPr>
              <a:t>      </a:t>
            </a:r>
            <a:r>
              <a:rPr lang="en-US" sz="2400" dirty="0" err="1">
                <a:solidFill>
                  <a:schemeClr val="tx1"/>
                </a:solidFill>
              </a:rPr>
              <a:t>Transboundary</a:t>
            </a:r>
            <a:r>
              <a:rPr lang="en-US" sz="2400" dirty="0">
                <a:solidFill>
                  <a:schemeClr val="tx1"/>
                </a:solidFill>
              </a:rPr>
              <a:t> </a:t>
            </a:r>
            <a:r>
              <a:rPr lang="en-US" sz="2400" dirty="0" smtClean="0">
                <a:solidFill>
                  <a:schemeClr val="tx1"/>
                </a:solidFill>
              </a:rPr>
              <a:t>Reservoir</a:t>
            </a:r>
          </a:p>
          <a:p>
            <a:pPr>
              <a:lnSpc>
                <a:spcPct val="100000"/>
              </a:lnSpc>
              <a:spcAft>
                <a:spcPts val="1200"/>
              </a:spcAft>
              <a:tabLst>
                <a:tab pos="457200" algn="l"/>
                <a:tab pos="1090613" algn="l"/>
              </a:tabLst>
            </a:pPr>
            <a:r>
              <a:rPr lang="en-US" sz="2400" dirty="0">
                <a:solidFill>
                  <a:schemeClr val="tx1"/>
                </a:solidFill>
              </a:rPr>
              <a:t>	</a:t>
            </a:r>
            <a:r>
              <a:rPr lang="en-US" sz="2400" dirty="0" smtClean="0">
                <a:solidFill>
                  <a:schemeClr val="tx1"/>
                </a:solidFill>
              </a:rPr>
              <a:t>*	Joint Commission</a:t>
            </a:r>
          </a:p>
          <a:p>
            <a:pPr>
              <a:lnSpc>
                <a:spcPct val="100000"/>
              </a:lnSpc>
              <a:spcAft>
                <a:spcPts val="1200"/>
              </a:spcAft>
              <a:tabLst>
                <a:tab pos="457200" algn="l"/>
                <a:tab pos="1090613" algn="l"/>
              </a:tabLst>
            </a:pPr>
            <a:r>
              <a:rPr lang="en-US" sz="2400">
                <a:solidFill>
                  <a:schemeClr val="tx1"/>
                </a:solidFill>
              </a:rPr>
              <a:t>	</a:t>
            </a:r>
            <a:r>
              <a:rPr lang="en-US" sz="2400" smtClean="0">
                <a:solidFill>
                  <a:schemeClr val="tx1"/>
                </a:solidFill>
              </a:rPr>
              <a:t>*	Expert </a:t>
            </a:r>
            <a:r>
              <a:rPr lang="en-US" sz="2400" dirty="0">
                <a:solidFill>
                  <a:schemeClr val="tx1"/>
                </a:solidFill>
              </a:rPr>
              <a:t>Determination</a:t>
            </a:r>
          </a:p>
          <a:p>
            <a:endParaRPr lang="en-US" dirty="0"/>
          </a:p>
        </p:txBody>
      </p:sp>
      <p:sp>
        <p:nvSpPr>
          <p:cNvPr id="7" name="Footer Placeholder 3"/>
          <p:cNvSpPr>
            <a:spLocks noGrp="1"/>
          </p:cNvSpPr>
          <p:nvPr>
            <p:ph type="ftr" sz="quarter" idx="13"/>
            <p:custDataLst>
              <p:tags r:id="rId4"/>
            </p:custDataLst>
          </p:nvPr>
        </p:nvSpPr>
        <p:spPr>
          <a:xfrm>
            <a:off x="582613" y="6529388"/>
            <a:ext cx="5220000" cy="179387"/>
          </a:xfrm>
        </p:spPr>
        <p:txBody>
          <a:bodyPr/>
          <a:lstStyle/>
          <a:p>
            <a:endParaRPr lang="en-US" dirty="0"/>
          </a:p>
        </p:txBody>
      </p:sp>
      <p:sp>
        <p:nvSpPr>
          <p:cNvPr id="2" name="Slide Number Placeholder 1"/>
          <p:cNvSpPr>
            <a:spLocks noGrp="1"/>
          </p:cNvSpPr>
          <p:nvPr>
            <p:ph type="sldNum" sz="quarter" idx="11"/>
          </p:nvPr>
        </p:nvSpPr>
        <p:spPr/>
        <p:txBody>
          <a:bodyPr/>
          <a:lstStyle/>
          <a:p>
            <a:fld id="{56E3EF9F-6447-4352-9D67-5AAB50718BD2}" type="slidenum">
              <a:rPr lang="en-US" smtClean="0"/>
              <a:pPr/>
              <a:t>11</a:t>
            </a:fld>
            <a:endParaRPr lang="en-US"/>
          </a:p>
        </p:txBody>
      </p:sp>
    </p:spTree>
    <p:custDataLst>
      <p:tags r:id="rId1"/>
    </p:custDataLst>
    <p:extLst>
      <p:ext uri="{BB962C8B-B14F-4D97-AF65-F5344CB8AC3E}">
        <p14:creationId xmlns:p14="http://schemas.microsoft.com/office/powerpoint/2010/main" val="417941053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2"/>
            <p:custDataLst>
              <p:tags r:id="rId2"/>
            </p:custDataLst>
          </p:nvPr>
        </p:nvSpPr>
        <p:spPr>
          <a:xfrm>
            <a:off x="358775" y="1044000"/>
            <a:ext cx="8424000" cy="5040000"/>
          </a:xfrm>
        </p:spPr>
        <p:txBody>
          <a:bodyPr/>
          <a:lstStyle/>
          <a:p>
            <a:endParaRPr lang="en-US" dirty="0" smtClean="0">
              <a:solidFill>
                <a:schemeClr val="tx1"/>
              </a:solidFill>
            </a:endParaRPr>
          </a:p>
          <a:p>
            <a:pPr marL="457200"/>
            <a:r>
              <a:rPr lang="en-US" sz="4000" dirty="0" smtClean="0">
                <a:solidFill>
                  <a:schemeClr val="tx1"/>
                </a:solidFill>
              </a:rPr>
              <a:t>Poe </a:t>
            </a:r>
            <a:r>
              <a:rPr lang="en-US" sz="4000" dirty="0">
                <a:solidFill>
                  <a:schemeClr val="tx1"/>
                </a:solidFill>
              </a:rPr>
              <a:t>Contact Information:</a:t>
            </a:r>
          </a:p>
          <a:p>
            <a:pPr marL="457200"/>
            <a:endParaRPr lang="en-US" sz="3200" dirty="0" smtClean="0">
              <a:solidFill>
                <a:schemeClr val="tx1"/>
              </a:solidFill>
            </a:endParaRPr>
          </a:p>
          <a:p>
            <a:pPr marL="457200"/>
            <a:r>
              <a:rPr lang="en-US" sz="3200" dirty="0" smtClean="0">
                <a:solidFill>
                  <a:schemeClr val="tx1"/>
                </a:solidFill>
              </a:rPr>
              <a:t>Houston</a:t>
            </a:r>
            <a:r>
              <a:rPr lang="en-US" sz="3200" dirty="0">
                <a:solidFill>
                  <a:schemeClr val="tx1"/>
                </a:solidFill>
              </a:rPr>
              <a:t>:</a:t>
            </a:r>
            <a:r>
              <a:rPr lang="en-US" sz="3200">
                <a:solidFill>
                  <a:schemeClr val="tx1"/>
                </a:solidFill>
              </a:rPr>
              <a:t> </a:t>
            </a:r>
            <a:r>
              <a:rPr lang="en-US" sz="3200" smtClean="0">
                <a:solidFill>
                  <a:schemeClr val="tx1"/>
                </a:solidFill>
              </a:rPr>
              <a:t>713-651-5298</a:t>
            </a:r>
            <a:endParaRPr lang="en-US" sz="3200" dirty="0">
              <a:solidFill>
                <a:schemeClr val="tx1"/>
              </a:solidFill>
            </a:endParaRPr>
          </a:p>
          <a:p>
            <a:pPr marL="457200"/>
            <a:r>
              <a:rPr lang="en-US" sz="3200" dirty="0" smtClean="0">
                <a:solidFill>
                  <a:schemeClr val="tx1"/>
                </a:solidFill>
              </a:rPr>
              <a:t>Denver</a:t>
            </a:r>
            <a:r>
              <a:rPr lang="en-US" sz="3200" dirty="0">
                <a:solidFill>
                  <a:schemeClr val="tx1"/>
                </a:solidFill>
              </a:rPr>
              <a:t>:   </a:t>
            </a:r>
            <a:r>
              <a:rPr lang="en-US" sz="3200" dirty="0" smtClean="0">
                <a:solidFill>
                  <a:schemeClr val="tx1"/>
                </a:solidFill>
              </a:rPr>
              <a:t>303-801-2746</a:t>
            </a:r>
            <a:endParaRPr lang="en-US" sz="3200" dirty="0">
              <a:solidFill>
                <a:schemeClr val="tx1"/>
              </a:solidFill>
            </a:endParaRPr>
          </a:p>
          <a:p>
            <a:pPr marL="457200"/>
            <a:r>
              <a:rPr lang="en-US" sz="3200" b="1" u="sng" dirty="0" smtClean="0">
                <a:solidFill>
                  <a:schemeClr val="tx1"/>
                </a:solidFill>
                <a:hlinkClick r:id="rId5"/>
              </a:rPr>
              <a:t>Poe.leggette@nortonrosefulbright.com</a:t>
            </a:r>
            <a:endParaRPr lang="en-US" sz="3200"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b="1" dirty="0" smtClean="0">
              <a:solidFill>
                <a:schemeClr val="tx1"/>
              </a:solidFill>
            </a:endParaRPr>
          </a:p>
          <a:p>
            <a:pPr algn="ctr"/>
            <a:endParaRPr lang="en-US" b="1" dirty="0">
              <a:solidFill>
                <a:schemeClr val="tx1"/>
              </a:solidFill>
            </a:endParaRPr>
          </a:p>
          <a:p>
            <a:pPr algn="ctr"/>
            <a:endParaRPr lang="en-US" dirty="0">
              <a:solidFill>
                <a:schemeClr val="tx1"/>
              </a:solidFill>
            </a:endParaRPr>
          </a:p>
        </p:txBody>
      </p:sp>
      <p:sp>
        <p:nvSpPr>
          <p:cNvPr id="7" name="Footer Placeholder 3"/>
          <p:cNvSpPr>
            <a:spLocks noGrp="1"/>
          </p:cNvSpPr>
          <p:nvPr>
            <p:ph type="ftr" sz="quarter" idx="13"/>
            <p:custDataLst>
              <p:tags r:id="rId3"/>
            </p:custDataLst>
          </p:nvPr>
        </p:nvSpPr>
        <p:spPr>
          <a:xfrm>
            <a:off x="582613" y="6529388"/>
            <a:ext cx="5220000" cy="179387"/>
          </a:xfrm>
        </p:spPr>
        <p:txBody>
          <a:bodyPr/>
          <a:lstStyle/>
          <a:p>
            <a:endParaRPr lang="en-US" dirty="0"/>
          </a:p>
        </p:txBody>
      </p:sp>
      <p:sp>
        <p:nvSpPr>
          <p:cNvPr id="2" name="Slide Number Placeholder 1"/>
          <p:cNvSpPr>
            <a:spLocks noGrp="1"/>
          </p:cNvSpPr>
          <p:nvPr>
            <p:ph type="sldNum" sz="quarter" idx="11"/>
          </p:nvPr>
        </p:nvSpPr>
        <p:spPr/>
        <p:txBody>
          <a:bodyPr/>
          <a:lstStyle/>
          <a:p>
            <a:fld id="{56E3EF9F-6447-4352-9D67-5AAB50718BD2}" type="slidenum">
              <a:rPr lang="en-US" smtClean="0"/>
              <a:pPr/>
              <a:t>12</a:t>
            </a:fld>
            <a:endParaRPr lang="en-US"/>
          </a:p>
        </p:txBody>
      </p:sp>
    </p:spTree>
    <p:custDataLst>
      <p:tags r:id="rId1"/>
    </p:custDataLst>
    <p:extLst>
      <p:ext uri="{BB962C8B-B14F-4D97-AF65-F5344CB8AC3E}">
        <p14:creationId xmlns:p14="http://schemas.microsoft.com/office/powerpoint/2010/main" val="90121654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2"/>
            <p:custDataLst>
              <p:tags r:id="rId2"/>
            </p:custDataLst>
          </p:nvPr>
        </p:nvSpPr>
        <p:spPr>
          <a:xfrm>
            <a:off x="360000" y="1044000"/>
            <a:ext cx="8424000" cy="5040000"/>
          </a:xfrm>
        </p:spPr>
        <p:txBody>
          <a:bodyPr anchor="b" anchorCtr="0"/>
          <a:lstStyle/>
          <a:p>
            <a:r>
              <a:rPr lang="en-US" b="1" smtClean="0">
                <a:solidFill>
                  <a:srgbClr val="FF0000"/>
                </a:solidFill>
              </a:rPr>
              <a:t>Disclaimer</a:t>
            </a:r>
          </a:p>
          <a:p>
            <a:pPr lvl="1"/>
            <a:r>
              <a:rPr lang="en-US" b="1" smtClean="0"/>
              <a:t>Norton Rose Fulbright LLP, Norton Rose Fulbright Australia, Norton Rose Fulbright Canada LLP, Norton Rose Fulbright South Africa (incorporated as Deneys Reitz Inc) and Fulbright &amp; Jaworski LLP, each of which is a separate legal entity, are members (“the Norton Rose Fulbright members”) of Norton Rose Fulbright Verein, a Swiss Verein.  Norton Rose Fulbright Verein helps coordinate the activities of the Norton Rose Fulbright members but does not itself provide legal services to clients.
References to “Norton Rose Fulbright”, “the law firm”, and “legal practice” are to one or more of the Norton Rose Fulbright members or to one of their respective affiliates (together “Norton Rose Fulbright entity/entities”). No individual who is a member, partner, shareholder, director, employee or consultant of, in or to any Norton Rose Fulbright entity (whether or not such individual is described as a “partner”) accepts or assumes responsibility, or has any liability, to any person in respect of this communication. Any reference to a partner or director is to a member, employee or consultant with equivalent standing and qualifications of the relevant Norton Rose Fulbright entity.
The purpose of this communication is to provide information as to developments in the law.  It does not contain a full analysis of the law nor does it constitute an opinion of any Norton Rose Fulbright entity on the points of law discussed. You must take specific legal advice on any particular matter which concerns you. If you require any advice or further information, please speak to your usual contact at Norton Rose Fulbright.
</a:t>
            </a:r>
            <a:endParaRPr lang="en-US" b="1" dirty="0"/>
          </a:p>
        </p:txBody>
      </p:sp>
      <p:sp>
        <p:nvSpPr>
          <p:cNvPr id="5" name="Footer Placeholder 1"/>
          <p:cNvSpPr>
            <a:spLocks noGrp="1"/>
          </p:cNvSpPr>
          <p:nvPr>
            <p:ph type="ftr" sz="quarter" idx="10"/>
            <p:custDataLst>
              <p:tags r:id="rId3"/>
            </p:custDataLst>
          </p:nvPr>
        </p:nvSpPr>
        <p:spPr>
          <a:xfrm>
            <a:off x="583200" y="6530400"/>
            <a:ext cx="5220000" cy="180000"/>
          </a:xfrm>
        </p:spPr>
        <p:txBody>
          <a:bodyPr/>
          <a:lstStyle/>
          <a:p>
            <a:endParaRPr lang="en-US"/>
          </a:p>
        </p:txBody>
      </p:sp>
      <p:sp>
        <p:nvSpPr>
          <p:cNvPr id="2" name="Slide Number Placeholder 1"/>
          <p:cNvSpPr>
            <a:spLocks noGrp="1"/>
          </p:cNvSpPr>
          <p:nvPr>
            <p:ph type="sldNum" sz="quarter" idx="11"/>
          </p:nvPr>
        </p:nvSpPr>
        <p:spPr/>
        <p:txBody>
          <a:bodyPr/>
          <a:lstStyle/>
          <a:p>
            <a:fld id="{CD0C83BE-F631-4217-B8C7-2B8785244E74}" type="slidenum">
              <a:rPr lang="en-US" smtClean="0"/>
              <a:t>13</a:t>
            </a:fld>
            <a:endParaRPr lang="en-US"/>
          </a:p>
        </p:txBody>
      </p:sp>
    </p:spTree>
    <p:custDataLst>
      <p:tags r:id="rId1"/>
    </p:custDataLst>
    <p:extLst>
      <p:ext uri="{BB962C8B-B14F-4D97-AF65-F5344CB8AC3E}">
        <p14:creationId xmlns:p14="http://schemas.microsoft.com/office/powerpoint/2010/main" val="309516970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custDataLst>
              <p:tags r:id="rId2"/>
            </p:custDataLst>
          </p:nvPr>
        </p:nvSpPr>
        <p:spPr>
          <a:xfrm>
            <a:off x="360000" y="432000"/>
            <a:ext cx="8424000" cy="504000"/>
          </a:xfrm>
        </p:spPr>
        <p:txBody>
          <a:bodyPr>
            <a:noAutofit/>
          </a:bodyPr>
          <a:lstStyle/>
          <a:p>
            <a:r>
              <a:rPr lang="en-US" sz="2800" dirty="0" smtClean="0">
                <a:solidFill>
                  <a:srgbClr val="FF0000"/>
                </a:solidFill>
                <a:latin typeface="Arial"/>
              </a:rPr>
              <a:t>Introducing…Leggette Tour Company</a:t>
            </a:r>
            <a:endParaRPr lang="en-US" sz="2800" dirty="0">
              <a:solidFill>
                <a:srgbClr val="FF0000"/>
              </a:solidFill>
              <a:latin typeface="Aria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3250" y="1121833"/>
            <a:ext cx="51435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1"/>
          </p:nvPr>
        </p:nvSpPr>
        <p:spPr/>
        <p:txBody>
          <a:bodyPr/>
          <a:lstStyle/>
          <a:p>
            <a:fld id="{56E3EF9F-6447-4352-9D67-5AAB50718BD2}" type="slidenum">
              <a:rPr lang="en-US" smtClean="0"/>
              <a:pPr/>
              <a:t>2</a:t>
            </a:fld>
            <a:endParaRPr lang="en-US" dirty="0"/>
          </a:p>
        </p:txBody>
      </p:sp>
    </p:spTree>
    <p:custDataLst>
      <p:tags r:id="rId1"/>
    </p:custDataLst>
    <p:extLst>
      <p:ext uri="{BB962C8B-B14F-4D97-AF65-F5344CB8AC3E}">
        <p14:creationId xmlns:p14="http://schemas.microsoft.com/office/powerpoint/2010/main" val="36294496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2"/>
            </p:custDataLst>
          </p:nvPr>
        </p:nvSpPr>
        <p:spPr>
          <a:xfrm>
            <a:off x="358775" y="431800"/>
            <a:ext cx="8424000" cy="503238"/>
          </a:xfrm>
        </p:spPr>
        <p:txBody>
          <a:bodyPr/>
          <a:lstStyle/>
          <a:p>
            <a:pPr algn="ctr"/>
            <a:r>
              <a:rPr lang="en-US" b="1" dirty="0" smtClean="0">
                <a:solidFill>
                  <a:schemeClr val="tx1"/>
                </a:solidFill>
              </a:rPr>
              <a:t>Drilling Contract - Indemnity</a:t>
            </a:r>
            <a:endParaRPr lang="en-US" b="1" dirty="0">
              <a:solidFill>
                <a:schemeClr val="tx1"/>
              </a:solidFill>
            </a:endParaRPr>
          </a:p>
        </p:txBody>
      </p:sp>
      <p:sp>
        <p:nvSpPr>
          <p:cNvPr id="6" name="Text Placeholder 2"/>
          <p:cNvSpPr>
            <a:spLocks noGrp="1"/>
          </p:cNvSpPr>
          <p:nvPr>
            <p:ph type="body" sz="quarter" idx="12"/>
            <p:custDataLst>
              <p:tags r:id="rId3"/>
            </p:custDataLst>
          </p:nvPr>
        </p:nvSpPr>
        <p:spPr>
          <a:xfrm>
            <a:off x="1143000" y="990600"/>
            <a:ext cx="6781800" cy="4953000"/>
          </a:xfrm>
        </p:spPr>
        <p:txBody>
          <a:bodyPr anchor="b"/>
          <a:lstStyle/>
          <a:p>
            <a:pPr>
              <a:lnSpc>
                <a:spcPct val="100000"/>
              </a:lnSpc>
              <a:spcBef>
                <a:spcPts val="2400"/>
              </a:spcBef>
              <a:spcAft>
                <a:spcPts val="1800"/>
              </a:spcAft>
            </a:pPr>
            <a:r>
              <a:rPr lang="en-GB" dirty="0" smtClean="0">
                <a:solidFill>
                  <a:schemeClr val="tx1"/>
                </a:solidFill>
              </a:rPr>
              <a:t>Clause </a:t>
            </a:r>
            <a:r>
              <a:rPr lang="en-GB" dirty="0">
                <a:solidFill>
                  <a:schemeClr val="tx1"/>
                </a:solidFill>
              </a:rPr>
              <a:t>24.1 Pollution. </a:t>
            </a:r>
          </a:p>
          <a:p>
            <a:pPr algn="just">
              <a:spcAft>
                <a:spcPts val="0"/>
              </a:spcAft>
            </a:pPr>
            <a:r>
              <a:rPr lang="en-GB" dirty="0">
                <a:solidFill>
                  <a:schemeClr val="tx1"/>
                </a:solidFill>
              </a:rPr>
              <a:t>CONTRACTOR shall assume full responsibility for and shall protect, release, defend, indemnify, and hold OPERATOR and its joint owners harmless from and against any loss, damage, expense, claim, fine, penalty, demand or liability for pollution or contamination, including control and removal thereof, originating on or above the surface of the land or water, from spills, leaks, discharges of fuels, lubricants, motor oils, </a:t>
            </a:r>
            <a:r>
              <a:rPr lang="en-US" dirty="0">
                <a:solidFill>
                  <a:schemeClr val="tx1"/>
                </a:solidFill>
                <a:highlight>
                  <a:srgbClr val="FFFF00"/>
                </a:highlight>
                <a:ea typeface="Calibri"/>
              </a:rPr>
              <a:t>pipe dope</a:t>
            </a:r>
            <a:r>
              <a:rPr lang="en-GB" dirty="0">
                <a:solidFill>
                  <a:schemeClr val="tx1"/>
                </a:solidFill>
              </a:rPr>
              <a:t>, paints, solvents, ballast, air emissions, bilge sludge, garbage, or any other liquid or solid whatsoever in possession and control of CONTRACTOR. </a:t>
            </a:r>
          </a:p>
          <a:p>
            <a:endParaRPr lang="en-US" dirty="0"/>
          </a:p>
        </p:txBody>
      </p:sp>
      <p:sp>
        <p:nvSpPr>
          <p:cNvPr id="7" name="Footer Placeholder 3"/>
          <p:cNvSpPr>
            <a:spLocks noGrp="1"/>
          </p:cNvSpPr>
          <p:nvPr>
            <p:ph type="ftr" sz="quarter" idx="13"/>
            <p:custDataLst>
              <p:tags r:id="rId4"/>
            </p:custDataLst>
          </p:nvPr>
        </p:nvSpPr>
        <p:spPr>
          <a:xfrm>
            <a:off x="582613" y="6529388"/>
            <a:ext cx="5220000" cy="179387"/>
          </a:xfrm>
        </p:spPr>
        <p:txBody>
          <a:bodyPr/>
          <a:lstStyle/>
          <a:p>
            <a:endParaRPr lang="en-US" dirty="0"/>
          </a:p>
        </p:txBody>
      </p:sp>
      <p:sp>
        <p:nvSpPr>
          <p:cNvPr id="2" name="Slide Number Placeholder 1"/>
          <p:cNvSpPr>
            <a:spLocks noGrp="1"/>
          </p:cNvSpPr>
          <p:nvPr>
            <p:ph type="sldNum" sz="quarter" idx="11"/>
          </p:nvPr>
        </p:nvSpPr>
        <p:spPr/>
        <p:txBody>
          <a:bodyPr/>
          <a:lstStyle/>
          <a:p>
            <a:fld id="{56E3EF9F-6447-4352-9D67-5AAB50718BD2}" type="slidenum">
              <a:rPr lang="en-US" smtClean="0"/>
              <a:pPr/>
              <a:t>3</a:t>
            </a:fld>
            <a:endParaRPr lang="en-US"/>
          </a:p>
        </p:txBody>
      </p:sp>
    </p:spTree>
    <p:custDataLst>
      <p:tags r:id="rId1"/>
    </p:custDataLst>
    <p:extLst>
      <p:ext uri="{BB962C8B-B14F-4D97-AF65-F5344CB8AC3E}">
        <p14:creationId xmlns:p14="http://schemas.microsoft.com/office/powerpoint/2010/main" val="107312817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125" y="1143000"/>
            <a:ext cx="4857750" cy="4572000"/>
          </a:xfrm>
          <a:prstGeom prst="rect">
            <a:avLst/>
          </a:prstGeom>
        </p:spPr>
      </p:pic>
    </p:spTree>
    <p:custDataLst>
      <p:tags r:id="rId1"/>
    </p:custDataLst>
    <p:extLst>
      <p:ext uri="{BB962C8B-B14F-4D97-AF65-F5344CB8AC3E}">
        <p14:creationId xmlns:p14="http://schemas.microsoft.com/office/powerpoint/2010/main" val="2518026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2"/>
            <p:custDataLst>
              <p:tags r:id="rId2"/>
            </p:custDataLst>
          </p:nvPr>
        </p:nvSpPr>
        <p:spPr>
          <a:xfrm>
            <a:off x="358775" y="1044000"/>
            <a:ext cx="8424000" cy="5040000"/>
          </a:xfrm>
        </p:spPr>
        <p:txBody>
          <a:bodyPr/>
          <a:lstStyle/>
          <a:p>
            <a:endParaRPr lang="en-US" dirty="0"/>
          </a:p>
        </p:txBody>
      </p:sp>
      <p:sp>
        <p:nvSpPr>
          <p:cNvPr id="7" name="Footer Placeholder 3"/>
          <p:cNvSpPr>
            <a:spLocks noGrp="1"/>
          </p:cNvSpPr>
          <p:nvPr>
            <p:ph type="ftr" sz="quarter" idx="13"/>
            <p:custDataLst>
              <p:tags r:id="rId3"/>
            </p:custDataLst>
          </p:nvPr>
        </p:nvSpPr>
        <p:spPr>
          <a:xfrm>
            <a:off x="582613" y="6529388"/>
            <a:ext cx="5220000" cy="179387"/>
          </a:xfrm>
        </p:spPr>
        <p:txBody>
          <a:bodyPr/>
          <a:lstStyle/>
          <a:p>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5399"/>
            <a:ext cx="8001000" cy="604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1"/>
          </p:nvPr>
        </p:nvSpPr>
        <p:spPr/>
        <p:txBody>
          <a:bodyPr/>
          <a:lstStyle/>
          <a:p>
            <a:fld id="{56E3EF9F-6447-4352-9D67-5AAB50718BD2}" type="slidenum">
              <a:rPr lang="en-US" smtClean="0"/>
              <a:pPr/>
              <a:t>5</a:t>
            </a:fld>
            <a:endParaRPr lang="en-US"/>
          </a:p>
        </p:txBody>
      </p:sp>
    </p:spTree>
    <p:custDataLst>
      <p:tags r:id="rId1"/>
    </p:custDataLst>
    <p:extLst>
      <p:ext uri="{BB962C8B-B14F-4D97-AF65-F5344CB8AC3E}">
        <p14:creationId xmlns:p14="http://schemas.microsoft.com/office/powerpoint/2010/main" val="386364822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2"/>
            </p:custDataLst>
          </p:nvPr>
        </p:nvSpPr>
        <p:spPr>
          <a:xfrm>
            <a:off x="358775" y="431800"/>
            <a:ext cx="8424000" cy="863600"/>
          </a:xfrm>
        </p:spPr>
        <p:txBody>
          <a:bodyPr/>
          <a:lstStyle/>
          <a:p>
            <a:pPr algn="ctr"/>
            <a:r>
              <a:rPr lang="en-US" b="1" dirty="0" err="1">
                <a:solidFill>
                  <a:schemeClr val="tx1"/>
                </a:solidFill>
              </a:rPr>
              <a:t>BIS</a:t>
            </a:r>
            <a:r>
              <a:rPr lang="en-US" b="1" dirty="0">
                <a:solidFill>
                  <a:schemeClr val="tx1"/>
                </a:solidFill>
              </a:rPr>
              <a:t> Restrictions on Exports </a:t>
            </a:r>
            <a:r>
              <a:rPr lang="en-US" b="1" dirty="0" smtClean="0">
                <a:solidFill>
                  <a:schemeClr val="tx1"/>
                </a:solidFill>
              </a:rPr>
              <a:t>of</a:t>
            </a:r>
            <a:br>
              <a:rPr lang="en-US" b="1" dirty="0" smtClean="0">
                <a:solidFill>
                  <a:schemeClr val="tx1"/>
                </a:solidFill>
              </a:rPr>
            </a:br>
            <a:r>
              <a:rPr lang="en-US" b="1" dirty="0" smtClean="0">
                <a:solidFill>
                  <a:schemeClr val="tx1"/>
                </a:solidFill>
              </a:rPr>
              <a:t>Domestically </a:t>
            </a:r>
            <a:r>
              <a:rPr lang="en-US" b="1" dirty="0">
                <a:solidFill>
                  <a:schemeClr val="tx1"/>
                </a:solidFill>
              </a:rPr>
              <a:t>Produced Crude Oil</a:t>
            </a:r>
            <a:endParaRPr lang="en-US" b="1" dirty="0"/>
          </a:p>
        </p:txBody>
      </p:sp>
      <p:sp>
        <p:nvSpPr>
          <p:cNvPr id="6" name="Text Placeholder 2"/>
          <p:cNvSpPr>
            <a:spLocks noGrp="1"/>
          </p:cNvSpPr>
          <p:nvPr>
            <p:ph type="body" sz="quarter" idx="12"/>
            <p:custDataLst>
              <p:tags r:id="rId3"/>
            </p:custDataLst>
          </p:nvPr>
        </p:nvSpPr>
        <p:spPr>
          <a:xfrm>
            <a:off x="533399" y="1447800"/>
            <a:ext cx="8249375" cy="4636200"/>
          </a:xfrm>
        </p:spPr>
        <p:txBody>
          <a:bodyPr anchor="b"/>
          <a:lstStyle/>
          <a:p>
            <a:pPr marL="342900" lvl="0" indent="-342900">
              <a:buFont typeface="Arial" pitchFamily="34" charset="0"/>
              <a:buChar char="•"/>
            </a:pPr>
            <a:r>
              <a:rPr lang="en-US" dirty="0">
                <a:solidFill>
                  <a:schemeClr val="tx1"/>
                </a:solidFill>
              </a:rPr>
              <a:t>The Energy Policy and Conservation Act (</a:t>
            </a:r>
            <a:r>
              <a:rPr lang="en-US" dirty="0" err="1">
                <a:solidFill>
                  <a:schemeClr val="tx1"/>
                </a:solidFill>
              </a:rPr>
              <a:t>EPCA</a:t>
            </a:r>
            <a:r>
              <a:rPr lang="en-US" dirty="0">
                <a:solidFill>
                  <a:schemeClr val="tx1"/>
                </a:solidFill>
              </a:rPr>
              <a:t>) requires the President to restrict the export of domestically produced crude oil (Section 103);</a:t>
            </a:r>
          </a:p>
          <a:p>
            <a:pPr marL="342900" lvl="0" indent="-342900">
              <a:buFont typeface="Arial" pitchFamily="34" charset="0"/>
              <a:buChar char="•"/>
            </a:pPr>
            <a:r>
              <a:rPr lang="en-US" dirty="0">
                <a:solidFill>
                  <a:schemeClr val="tx1"/>
                </a:solidFill>
              </a:rPr>
              <a:t>The Mineral Leasing Act (MLA) restricts exports of domestic crude oil transported by pipeline over Federal rights-of-way granted under Section 28(u);</a:t>
            </a:r>
          </a:p>
          <a:p>
            <a:pPr marL="342900" lvl="0" indent="-342900">
              <a:buFont typeface="Arial" pitchFamily="34" charset="0"/>
              <a:buChar char="•"/>
            </a:pPr>
            <a:r>
              <a:rPr lang="en-US" dirty="0">
                <a:solidFill>
                  <a:schemeClr val="tx1"/>
                </a:solidFill>
              </a:rPr>
              <a:t>The Naval Petroleum Reserves Production Act (</a:t>
            </a:r>
            <a:r>
              <a:rPr lang="en-US" dirty="0" err="1">
                <a:solidFill>
                  <a:schemeClr val="tx1"/>
                </a:solidFill>
              </a:rPr>
              <a:t>NPRPA</a:t>
            </a:r>
            <a:r>
              <a:rPr lang="en-US" dirty="0">
                <a:solidFill>
                  <a:schemeClr val="tx1"/>
                </a:solidFill>
              </a:rPr>
              <a:t>) of 1976 restricts exports of petroleum (crude or refined products) produced from the Naval Petroleum Reserves; and</a:t>
            </a:r>
          </a:p>
          <a:p>
            <a:pPr marL="342900" lvl="0" indent="-342900">
              <a:lnSpc>
                <a:spcPct val="100000"/>
              </a:lnSpc>
              <a:spcAft>
                <a:spcPts val="0"/>
              </a:spcAft>
              <a:buFont typeface="Arial" pitchFamily="34" charset="0"/>
              <a:buChar char="•"/>
            </a:pPr>
            <a:r>
              <a:rPr lang="en-US" dirty="0">
                <a:solidFill>
                  <a:schemeClr val="tx1"/>
                </a:solidFill>
              </a:rPr>
              <a:t>The Outer Continental Shelf Lands Act (</a:t>
            </a:r>
            <a:r>
              <a:rPr lang="en-US" dirty="0" err="1">
                <a:solidFill>
                  <a:schemeClr val="tx1"/>
                </a:solidFill>
              </a:rPr>
              <a:t>OCSLA</a:t>
            </a:r>
            <a:r>
              <a:rPr lang="en-US" dirty="0">
                <a:solidFill>
                  <a:schemeClr val="tx1"/>
                </a:solidFill>
              </a:rPr>
              <a:t>) restricts exports of crude oil or natural gas produced from Federally owned submerged lands of the Outer Continental Shelf</a:t>
            </a:r>
            <a:r>
              <a:rPr lang="en-US" dirty="0"/>
              <a:t>.</a:t>
            </a:r>
          </a:p>
          <a:p>
            <a:endParaRPr lang="en-US" dirty="0"/>
          </a:p>
        </p:txBody>
      </p:sp>
      <p:sp>
        <p:nvSpPr>
          <p:cNvPr id="7" name="Footer Placeholder 3"/>
          <p:cNvSpPr>
            <a:spLocks noGrp="1"/>
          </p:cNvSpPr>
          <p:nvPr>
            <p:ph type="ftr" sz="quarter" idx="13"/>
            <p:custDataLst>
              <p:tags r:id="rId4"/>
            </p:custDataLst>
          </p:nvPr>
        </p:nvSpPr>
        <p:spPr>
          <a:xfrm>
            <a:off x="582613" y="6529388"/>
            <a:ext cx="5220000" cy="179387"/>
          </a:xfrm>
        </p:spPr>
        <p:txBody>
          <a:bodyPr/>
          <a:lstStyle/>
          <a:p>
            <a:endParaRPr lang="en-US" dirty="0"/>
          </a:p>
        </p:txBody>
      </p:sp>
      <p:sp>
        <p:nvSpPr>
          <p:cNvPr id="2" name="Slide Number Placeholder 1"/>
          <p:cNvSpPr>
            <a:spLocks noGrp="1"/>
          </p:cNvSpPr>
          <p:nvPr>
            <p:ph type="sldNum" sz="quarter" idx="11"/>
          </p:nvPr>
        </p:nvSpPr>
        <p:spPr/>
        <p:txBody>
          <a:bodyPr/>
          <a:lstStyle/>
          <a:p>
            <a:fld id="{56E3EF9F-6447-4352-9D67-5AAB50718BD2}" type="slidenum">
              <a:rPr lang="en-US" smtClean="0"/>
              <a:pPr/>
              <a:t>6</a:t>
            </a:fld>
            <a:endParaRPr lang="en-US"/>
          </a:p>
        </p:txBody>
      </p:sp>
    </p:spTree>
    <p:custDataLst>
      <p:tags r:id="rId1"/>
    </p:custDataLst>
    <p:extLst>
      <p:ext uri="{BB962C8B-B14F-4D97-AF65-F5344CB8AC3E}">
        <p14:creationId xmlns:p14="http://schemas.microsoft.com/office/powerpoint/2010/main" val="108121603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2"/>
            </p:custDataLst>
          </p:nvPr>
        </p:nvSpPr>
        <p:spPr>
          <a:xfrm>
            <a:off x="358775" y="431800"/>
            <a:ext cx="8424000" cy="503238"/>
          </a:xfrm>
        </p:spPr>
        <p:txBody>
          <a:bodyPr/>
          <a:lstStyle/>
          <a:p>
            <a:pPr algn="ctr"/>
            <a:r>
              <a:rPr lang="en-US" sz="2400" b="1" dirty="0">
                <a:solidFill>
                  <a:schemeClr val="tx1"/>
                </a:solidFill>
              </a:rPr>
              <a:t>Types of Transactions </a:t>
            </a:r>
            <a:r>
              <a:rPr lang="en-US" sz="2400" b="1" dirty="0" err="1">
                <a:solidFill>
                  <a:schemeClr val="tx1"/>
                </a:solidFill>
              </a:rPr>
              <a:t>BIS</a:t>
            </a:r>
            <a:r>
              <a:rPr lang="en-US" sz="2400" b="1" dirty="0">
                <a:solidFill>
                  <a:schemeClr val="tx1"/>
                </a:solidFill>
              </a:rPr>
              <a:t> Generally Approves</a:t>
            </a:r>
            <a:endParaRPr lang="en-US" sz="2400" b="1" dirty="0"/>
          </a:p>
        </p:txBody>
      </p:sp>
      <p:sp>
        <p:nvSpPr>
          <p:cNvPr id="6" name="Text Placeholder 2"/>
          <p:cNvSpPr>
            <a:spLocks noGrp="1"/>
          </p:cNvSpPr>
          <p:nvPr>
            <p:ph type="body" sz="quarter" idx="12"/>
            <p:custDataLst>
              <p:tags r:id="rId3"/>
            </p:custDataLst>
          </p:nvPr>
        </p:nvSpPr>
        <p:spPr>
          <a:xfrm>
            <a:off x="358775" y="1044000"/>
            <a:ext cx="8424000" cy="5040000"/>
          </a:xfrm>
        </p:spPr>
        <p:txBody>
          <a:bodyPr/>
          <a:lstStyle/>
          <a:p>
            <a:pPr marL="342900" lvl="0" indent="-342900">
              <a:buFont typeface="Arial" pitchFamily="34" charset="0"/>
              <a:buChar char="•"/>
            </a:pPr>
            <a:r>
              <a:rPr lang="en-US" sz="2000" dirty="0">
                <a:solidFill>
                  <a:schemeClr val="tx1"/>
                </a:solidFill>
              </a:rPr>
              <a:t>Exports to Canada for consumption or use therein  (15 C.F.R. 754.2(e))</a:t>
            </a:r>
          </a:p>
          <a:p>
            <a:pPr marL="342900" lvl="0" indent="-342900">
              <a:buFont typeface="Arial" pitchFamily="34" charset="0"/>
              <a:buChar char="•"/>
            </a:pPr>
            <a:r>
              <a:rPr lang="en-US" sz="2000" dirty="0">
                <a:solidFill>
                  <a:schemeClr val="tx1"/>
                </a:solidFill>
              </a:rPr>
              <a:t>Exports from Alaska’s Cook Inlet (15 C.F.R. 754.2(d))</a:t>
            </a:r>
          </a:p>
          <a:p>
            <a:pPr marL="342900" lvl="0" indent="-342900">
              <a:buFont typeface="Arial" pitchFamily="34" charset="0"/>
              <a:buChar char="•"/>
            </a:pPr>
            <a:r>
              <a:rPr lang="en-US" sz="2000" dirty="0">
                <a:solidFill>
                  <a:schemeClr val="tx1"/>
                </a:solidFill>
              </a:rPr>
              <a:t>Exports in connection with refining or exchange of strategic petroleum reserve oil (15 C.F.R. 754.2(f))</a:t>
            </a:r>
          </a:p>
          <a:p>
            <a:pPr marL="342900" lvl="0" indent="-342900">
              <a:buFont typeface="Arial" pitchFamily="34" charset="0"/>
              <a:buChar char="•"/>
            </a:pPr>
            <a:r>
              <a:rPr lang="en-US" sz="2000" dirty="0">
                <a:solidFill>
                  <a:schemeClr val="tx1"/>
                </a:solidFill>
              </a:rPr>
              <a:t>Exports of heavy California crude oil up to an average volume not to exceed 25 MB/D (15 C.F.R. 754.2(g))</a:t>
            </a:r>
          </a:p>
          <a:p>
            <a:pPr marL="342900" lvl="0" indent="-342900">
              <a:buFont typeface="Arial" pitchFamily="34" charset="0"/>
              <a:buChar char="•"/>
            </a:pPr>
            <a:r>
              <a:rPr lang="en-US" sz="2000" dirty="0">
                <a:solidFill>
                  <a:schemeClr val="tx1"/>
                </a:solidFill>
              </a:rPr>
              <a:t>Exports that are consistent with international agreements (15 C.F.R. 754.2(c))</a:t>
            </a:r>
          </a:p>
          <a:p>
            <a:pPr marL="342900" lvl="0" indent="-342900">
              <a:buFont typeface="Arial" pitchFamily="34" charset="0"/>
              <a:buChar char="•"/>
            </a:pPr>
            <a:r>
              <a:rPr lang="en-US" sz="2000" dirty="0">
                <a:solidFill>
                  <a:schemeClr val="tx1"/>
                </a:solidFill>
              </a:rPr>
              <a:t>Exports that are consistent with findings made by the President under an applicable statute  (15 C.F.R. 754.2(c))</a:t>
            </a:r>
          </a:p>
          <a:p>
            <a:pPr marL="342900" lvl="0" indent="-342900">
              <a:buFont typeface="Arial" pitchFamily="34" charset="0"/>
              <a:buChar char="•"/>
            </a:pPr>
            <a:r>
              <a:rPr lang="en-US" sz="2000" dirty="0">
                <a:solidFill>
                  <a:schemeClr val="tx1"/>
                </a:solidFill>
              </a:rPr>
              <a:t>Exports of foreign origin crude oil where, based on written documentation satisfactory to </a:t>
            </a:r>
            <a:r>
              <a:rPr lang="en-US" sz="2000" dirty="0" err="1">
                <a:solidFill>
                  <a:schemeClr val="tx1"/>
                </a:solidFill>
              </a:rPr>
              <a:t>BIS</a:t>
            </a:r>
            <a:r>
              <a:rPr lang="en-US" sz="2000" dirty="0">
                <a:solidFill>
                  <a:schemeClr val="tx1"/>
                </a:solidFill>
              </a:rPr>
              <a:t>, the exporter can demonstrate that the oil is not of U.S. origin and has not been commingled with oil of U.S. origin (15 C.F.R. 754.2(b)(vii)</a:t>
            </a:r>
          </a:p>
          <a:p>
            <a:endParaRPr lang="en-US" dirty="0"/>
          </a:p>
        </p:txBody>
      </p:sp>
      <p:sp>
        <p:nvSpPr>
          <p:cNvPr id="7" name="Footer Placeholder 3"/>
          <p:cNvSpPr>
            <a:spLocks noGrp="1"/>
          </p:cNvSpPr>
          <p:nvPr>
            <p:ph type="ftr" sz="quarter" idx="13"/>
            <p:custDataLst>
              <p:tags r:id="rId4"/>
            </p:custDataLst>
          </p:nvPr>
        </p:nvSpPr>
        <p:spPr>
          <a:xfrm>
            <a:off x="582613" y="6529388"/>
            <a:ext cx="5220000" cy="179387"/>
          </a:xfrm>
        </p:spPr>
        <p:txBody>
          <a:bodyPr/>
          <a:lstStyle/>
          <a:p>
            <a:endParaRPr lang="en-US" dirty="0"/>
          </a:p>
        </p:txBody>
      </p:sp>
      <p:sp>
        <p:nvSpPr>
          <p:cNvPr id="2" name="Slide Number Placeholder 1"/>
          <p:cNvSpPr>
            <a:spLocks noGrp="1"/>
          </p:cNvSpPr>
          <p:nvPr>
            <p:ph type="sldNum" sz="quarter" idx="11"/>
          </p:nvPr>
        </p:nvSpPr>
        <p:spPr/>
        <p:txBody>
          <a:bodyPr/>
          <a:lstStyle/>
          <a:p>
            <a:fld id="{56E3EF9F-6447-4352-9D67-5AAB50718BD2}" type="slidenum">
              <a:rPr lang="en-US" smtClean="0"/>
              <a:pPr/>
              <a:t>7</a:t>
            </a:fld>
            <a:endParaRPr lang="en-US"/>
          </a:p>
        </p:txBody>
      </p:sp>
    </p:spTree>
    <p:custDataLst>
      <p:tags r:id="rId1"/>
    </p:custDataLst>
    <p:extLst>
      <p:ext uri="{BB962C8B-B14F-4D97-AF65-F5344CB8AC3E}">
        <p14:creationId xmlns:p14="http://schemas.microsoft.com/office/powerpoint/2010/main" val="309709745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2"/>
            </p:custDataLst>
          </p:nvPr>
        </p:nvSpPr>
        <p:spPr>
          <a:xfrm>
            <a:off x="358775" y="431800"/>
            <a:ext cx="8424000" cy="503238"/>
          </a:xfrm>
        </p:spPr>
        <p:txBody>
          <a:bodyPr/>
          <a:lstStyle/>
          <a:p>
            <a:pPr algn="ctr"/>
            <a:r>
              <a:rPr lang="en-US" sz="2400" b="1" dirty="0" smtClean="0">
                <a:solidFill>
                  <a:schemeClr val="tx1"/>
                </a:solidFill>
              </a:rPr>
              <a:t>Transactions Consistent with Purpose of </a:t>
            </a:r>
            <a:r>
              <a:rPr lang="en-US" sz="2400" b="1" dirty="0" err="1" smtClean="0">
                <a:solidFill>
                  <a:schemeClr val="tx1"/>
                </a:solidFill>
              </a:rPr>
              <a:t>EPCA</a:t>
            </a:r>
            <a:endParaRPr lang="en-US" sz="2400" b="1" dirty="0">
              <a:solidFill>
                <a:schemeClr val="tx1"/>
              </a:solidFill>
            </a:endParaRPr>
          </a:p>
        </p:txBody>
      </p:sp>
      <p:sp>
        <p:nvSpPr>
          <p:cNvPr id="6" name="Text Placeholder 2"/>
          <p:cNvSpPr>
            <a:spLocks noGrp="1"/>
          </p:cNvSpPr>
          <p:nvPr>
            <p:ph type="body" sz="quarter" idx="12"/>
            <p:custDataLst>
              <p:tags r:id="rId3"/>
            </p:custDataLst>
          </p:nvPr>
        </p:nvSpPr>
        <p:spPr>
          <a:xfrm>
            <a:off x="358775" y="1044000"/>
            <a:ext cx="8424000" cy="5040000"/>
          </a:xfrm>
        </p:spPr>
        <p:txBody>
          <a:bodyPr/>
          <a:lstStyle/>
          <a:p>
            <a:pPr marL="342900" lvl="0" indent="-342900">
              <a:buFont typeface="Arial" pitchFamily="34" charset="0"/>
              <a:buChar char="•"/>
            </a:pPr>
            <a:r>
              <a:rPr lang="en-US" sz="2000" dirty="0">
                <a:solidFill>
                  <a:schemeClr val="tx1"/>
                </a:solidFill>
              </a:rPr>
              <a:t>Exports that will result directly in the importation into the United States of an equal or greater quantity and an equal or better quality of crude oil or of a quantity and quality of identified petroleum products that is not less than the quantity and quality of commodities that would be derived from the refining of the crude oil for which an export license is sought; and </a:t>
            </a:r>
          </a:p>
          <a:p>
            <a:pPr marL="342900" lvl="0" indent="-342900">
              <a:buFont typeface="Arial" pitchFamily="34" charset="0"/>
              <a:buChar char="•"/>
            </a:pPr>
            <a:r>
              <a:rPr lang="en-US" sz="2000" dirty="0">
                <a:solidFill>
                  <a:schemeClr val="tx1"/>
                </a:solidFill>
              </a:rPr>
              <a:t>Exports that will take place only under contracts that may be terminated if the petroleum supplies of the United States are interrupted or seriously threatened; and </a:t>
            </a:r>
          </a:p>
          <a:p>
            <a:pPr marL="342900" lvl="0" indent="-342900">
              <a:buFont typeface="Arial" pitchFamily="34" charset="0"/>
              <a:buChar char="•"/>
            </a:pPr>
            <a:r>
              <a:rPr lang="en-US" sz="2000" dirty="0">
                <a:solidFill>
                  <a:schemeClr val="tx1"/>
                </a:solidFill>
              </a:rPr>
              <a:t>Exports in which the applicant can demonstrate that, for compelling economic or technological reasons that are beyond the control of the applicant, the </a:t>
            </a:r>
            <a:r>
              <a:rPr lang="en-US" sz="2000" b="1" dirty="0">
                <a:solidFill>
                  <a:schemeClr val="tx1"/>
                </a:solidFill>
              </a:rPr>
              <a:t>crude oil cannot reasonably be marketed in the United States</a:t>
            </a:r>
            <a:r>
              <a:rPr lang="en-US" sz="2000" dirty="0">
                <a:solidFill>
                  <a:schemeClr val="tx1"/>
                </a:solidFill>
              </a:rPr>
              <a:t>; and </a:t>
            </a:r>
          </a:p>
          <a:p>
            <a:pPr marL="342900" indent="-342900">
              <a:buFont typeface="Arial" pitchFamily="34" charset="0"/>
              <a:buChar char="•"/>
            </a:pPr>
            <a:r>
              <a:rPr lang="en-US" sz="2000" dirty="0">
                <a:solidFill>
                  <a:schemeClr val="tx1"/>
                </a:solidFill>
              </a:rPr>
              <a:t>Exports involving temporary exports or exchanges that are consistent with the identified requirements</a:t>
            </a:r>
          </a:p>
          <a:p>
            <a:endParaRPr lang="en-US" dirty="0"/>
          </a:p>
        </p:txBody>
      </p:sp>
      <p:sp>
        <p:nvSpPr>
          <p:cNvPr id="7" name="Footer Placeholder 3"/>
          <p:cNvSpPr>
            <a:spLocks noGrp="1"/>
          </p:cNvSpPr>
          <p:nvPr>
            <p:ph type="ftr" sz="quarter" idx="13"/>
            <p:custDataLst>
              <p:tags r:id="rId4"/>
            </p:custDataLst>
          </p:nvPr>
        </p:nvSpPr>
        <p:spPr>
          <a:xfrm>
            <a:off x="582613" y="6529388"/>
            <a:ext cx="5220000" cy="179387"/>
          </a:xfrm>
        </p:spPr>
        <p:txBody>
          <a:bodyPr/>
          <a:lstStyle/>
          <a:p>
            <a:endParaRPr lang="en-US" dirty="0"/>
          </a:p>
        </p:txBody>
      </p:sp>
      <p:sp>
        <p:nvSpPr>
          <p:cNvPr id="2" name="Slide Number Placeholder 1"/>
          <p:cNvSpPr>
            <a:spLocks noGrp="1"/>
          </p:cNvSpPr>
          <p:nvPr>
            <p:ph type="sldNum" sz="quarter" idx="11"/>
          </p:nvPr>
        </p:nvSpPr>
        <p:spPr/>
        <p:txBody>
          <a:bodyPr/>
          <a:lstStyle/>
          <a:p>
            <a:fld id="{56E3EF9F-6447-4352-9D67-5AAB50718BD2}" type="slidenum">
              <a:rPr lang="en-US" smtClean="0"/>
              <a:pPr/>
              <a:t>8</a:t>
            </a:fld>
            <a:endParaRPr lang="en-US"/>
          </a:p>
        </p:txBody>
      </p:sp>
    </p:spTree>
    <p:custDataLst>
      <p:tags r:id="rId1"/>
    </p:custDataLst>
    <p:extLst>
      <p:ext uri="{BB962C8B-B14F-4D97-AF65-F5344CB8AC3E}">
        <p14:creationId xmlns:p14="http://schemas.microsoft.com/office/powerpoint/2010/main" val="65141201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2"/>
            </p:custDataLst>
          </p:nvPr>
        </p:nvSpPr>
        <p:spPr>
          <a:xfrm>
            <a:off x="358775" y="431800"/>
            <a:ext cx="8424000" cy="503238"/>
          </a:xfrm>
        </p:spPr>
        <p:txBody>
          <a:bodyPr/>
          <a:lstStyle/>
          <a:p>
            <a:r>
              <a:rPr lang="en-US" b="1" i="1" dirty="0">
                <a:solidFill>
                  <a:schemeClr val="tx1"/>
                </a:solidFill>
              </a:rPr>
              <a:t>Condolences May Be Sent To</a:t>
            </a:r>
          </a:p>
        </p:txBody>
      </p:sp>
      <p:sp>
        <p:nvSpPr>
          <p:cNvPr id="6" name="Text Placeholder 2"/>
          <p:cNvSpPr>
            <a:spLocks noGrp="1"/>
          </p:cNvSpPr>
          <p:nvPr>
            <p:ph type="body" sz="quarter" idx="12"/>
            <p:custDataLst>
              <p:tags r:id="rId3"/>
            </p:custDataLst>
          </p:nvPr>
        </p:nvSpPr>
        <p:spPr>
          <a:xfrm>
            <a:off x="358775" y="909000"/>
            <a:ext cx="8424000" cy="5040000"/>
          </a:xfrm>
        </p:spPr>
        <p:txBody>
          <a:bodyPr anchor="ctr"/>
          <a:lstStyle/>
          <a:p>
            <a:pPr algn="ctr"/>
            <a:r>
              <a:rPr lang="en-US" b="1" dirty="0">
                <a:solidFill>
                  <a:schemeClr val="tx1"/>
                </a:solidFill>
              </a:rPr>
              <a:t>Stefan.reisinger@nortonrosefulbright.com</a:t>
            </a:r>
          </a:p>
          <a:p>
            <a:endParaRPr lang="en-US" dirty="0"/>
          </a:p>
        </p:txBody>
      </p:sp>
      <p:sp>
        <p:nvSpPr>
          <p:cNvPr id="7" name="Footer Placeholder 3"/>
          <p:cNvSpPr>
            <a:spLocks noGrp="1"/>
          </p:cNvSpPr>
          <p:nvPr>
            <p:ph type="ftr" sz="quarter" idx="13"/>
            <p:custDataLst>
              <p:tags r:id="rId4"/>
            </p:custDataLst>
          </p:nvPr>
        </p:nvSpPr>
        <p:spPr>
          <a:xfrm>
            <a:off x="582613" y="6529388"/>
            <a:ext cx="5220000" cy="179387"/>
          </a:xfrm>
        </p:spPr>
        <p:txBody>
          <a:bodyPr/>
          <a:lstStyle/>
          <a:p>
            <a:endParaRPr lang="en-US" dirty="0"/>
          </a:p>
        </p:txBody>
      </p:sp>
      <p:sp>
        <p:nvSpPr>
          <p:cNvPr id="2" name="Slide Number Placeholder 1"/>
          <p:cNvSpPr>
            <a:spLocks noGrp="1"/>
          </p:cNvSpPr>
          <p:nvPr>
            <p:ph type="sldNum" sz="quarter" idx="11"/>
          </p:nvPr>
        </p:nvSpPr>
        <p:spPr/>
        <p:txBody>
          <a:bodyPr/>
          <a:lstStyle/>
          <a:p>
            <a:fld id="{56E3EF9F-6447-4352-9D67-5AAB50718BD2}" type="slidenum">
              <a:rPr lang="en-US" smtClean="0"/>
              <a:pPr/>
              <a:t>9</a:t>
            </a:fld>
            <a:endParaRPr lang="en-US"/>
          </a:p>
        </p:txBody>
      </p:sp>
    </p:spTree>
    <p:custDataLst>
      <p:tags r:id="rId1"/>
    </p:custDataLst>
    <p:extLst>
      <p:ext uri="{BB962C8B-B14F-4D97-AF65-F5344CB8AC3E}">
        <p14:creationId xmlns:p14="http://schemas.microsoft.com/office/powerpoint/2010/main" val="2848134530"/>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BLNPRESENTATIONTYPE" val="True"/>
  <p:tag name="BLNLEGALENTITY" val="Fulbright &amp; Jaworski LLP"/>
  <p:tag name="INSERTCOVERPICTURE" val="\\corp.nortonrose.com\marketingtemplates\Global\images\powerpoint\front_cover_pictures\Headlights\Energy\AANGNM_Alamy_RM_14-Apr-2021_BW_ppt_fullpg.jpg"/>
</p:tagLst>
</file>

<file path=ppt/tags/tag10.xml><?xml version="1.0" encoding="utf-8"?>
<p:tagLst xmlns:a="http://schemas.openxmlformats.org/drawingml/2006/main" xmlns:r="http://schemas.openxmlformats.org/officeDocument/2006/relationships" xmlns:p="http://schemas.openxmlformats.org/presentationml/2006/main">
  <p:tag name="MS_PLACEHOLDERID" val="placeholderID64_41271.7"/>
</p:tagLst>
</file>

<file path=ppt/tags/tag11.xml><?xml version="1.0" encoding="utf-8"?>
<p:tagLst xmlns:a="http://schemas.openxmlformats.org/drawingml/2006/main" xmlns:r="http://schemas.openxmlformats.org/officeDocument/2006/relationships" xmlns:p="http://schemas.openxmlformats.org/presentationml/2006/main">
  <p:tag name="MS_PLACEHOLDERID" val="placeholderID65_41271.7"/>
</p:tagLst>
</file>

<file path=ppt/tags/tag12.xml><?xml version="1.0" encoding="utf-8"?>
<p:tagLst xmlns:a="http://schemas.openxmlformats.org/drawingml/2006/main" xmlns:r="http://schemas.openxmlformats.org/officeDocument/2006/relationships" xmlns:p="http://schemas.openxmlformats.org/presentationml/2006/main">
  <p:tag name="MS_PLACEHOLDERID" val="placeholderID66_41271.7"/>
  <p:tag name="PLACEHOLDERAUTOMATIONTAG" val="Disclaimer"/>
</p:tagLst>
</file>

<file path=ppt/tags/tag13.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14.xml><?xml version="1.0" encoding="utf-8"?>
<p:tagLst xmlns:a="http://schemas.openxmlformats.org/drawingml/2006/main" xmlns:r="http://schemas.openxmlformats.org/officeDocument/2006/relationships" xmlns:p="http://schemas.openxmlformats.org/presentationml/2006/main">
  <p:tag name="MS_PLACEHOLDERID" val="placeholderID5_41271.6"/>
</p:tagLst>
</file>

<file path=ppt/tags/tag15.xml><?xml version="1.0" encoding="utf-8"?>
<p:tagLst xmlns:a="http://schemas.openxmlformats.org/drawingml/2006/main" xmlns:r="http://schemas.openxmlformats.org/officeDocument/2006/relationships" xmlns:p="http://schemas.openxmlformats.org/presentationml/2006/main">
  <p:tag name="MS_PLACEHOLDERID" val="placeholderID7_41271.6"/>
</p:tagLst>
</file>

<file path=ppt/tags/tag16.xml><?xml version="1.0" encoding="utf-8"?>
<p:tagLst xmlns:a="http://schemas.openxmlformats.org/drawingml/2006/main" xmlns:r="http://schemas.openxmlformats.org/officeDocument/2006/relationships" xmlns:p="http://schemas.openxmlformats.org/presentationml/2006/main">
  <p:tag name="MS_PLACEHOLDERID" val="placeholderID8_41271.6"/>
  <p:tag name="MSOBJECTPICTURESUBFOLDER" val="Full_width"/>
  <p:tag name="MSOBJECTKEEPASPECTRATIOOFFWIDTH" val="False"/>
  <p:tag name="MSOBJECTKEEPASPECTRATIOOFFHEIGHT" val="True"/>
  <p:tag name="MSOBJECTGROWSLEFT" val="False"/>
  <p:tag name="MSOBJECTGROWSUP" val="False"/>
  <p:tag name="MSOBJECTZORDERPOSITION" val="0"/>
  <p:tag name="MSOBJECTHASSHADOW" val="False"/>
  <p:tag name="MSOBJECTSCALEPICTURE" val="True"/>
  <p:tag name="PLACEHOLDERAUTOMATIONTAG" val="Text_Chart_Picture_Or_Text"/>
</p:tagLst>
</file>

<file path=ppt/tags/tag17.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18.xml><?xml version="1.0" encoding="utf-8"?>
<p:tagLst xmlns:a="http://schemas.openxmlformats.org/drawingml/2006/main" xmlns:r="http://schemas.openxmlformats.org/officeDocument/2006/relationships" xmlns:p="http://schemas.openxmlformats.org/presentationml/2006/main">
  <p:tag name="MS_PLACEHOLDERID" val="placeholderID1_41382.51"/>
</p:tagLst>
</file>

<file path=ppt/tags/tag19.xml><?xml version="1.0" encoding="utf-8"?>
<p:tagLst xmlns:a="http://schemas.openxmlformats.org/drawingml/2006/main" xmlns:r="http://schemas.openxmlformats.org/officeDocument/2006/relationships" xmlns:p="http://schemas.openxmlformats.org/presentationml/2006/main">
  <p:tag name="MS_PLACEHOLDERID" val="placeholderID6_41271.7"/>
</p:tagLst>
</file>

<file path=ppt/tags/tag2.xml><?xml version="1.0" encoding="utf-8"?>
<p:tagLst xmlns:a="http://schemas.openxmlformats.org/drawingml/2006/main" xmlns:r="http://schemas.openxmlformats.org/officeDocument/2006/relationships" xmlns:p="http://schemas.openxmlformats.org/presentationml/2006/main">
  <p:tag name="FULLFOLDERNAME" val="\\corp.nortonrose.com\marketingtemplates\Global\images\powerpoint\front_cover_pictures\Headlights\Energy\AANGNM_Alamy_RM_14-Apr-2021_BW_ppt_fullpg.jpg"/>
  <p:tag name="AUTOMATIONTAG" val="front_cover_pictures"/>
  <p:tag name="SUBFOLDERNAME" val="Energy\"/>
  <p:tag name="MS_LINKEDOBJECT" val="MS_Picture"/>
  <p:tag name="MSOBJECTPOSITION" val="Energy\"/>
  <p:tag name="MS_PLACEHOLDERID" val=""/>
  <p:tag name="PLACEHOLDERAUTOMATIONTAG" val="COVERPICTURE"/>
</p:tagLst>
</file>

<file path=ppt/tags/tag20.xml><?xml version="1.0" encoding="utf-8"?>
<p:tagLst xmlns:a="http://schemas.openxmlformats.org/drawingml/2006/main" xmlns:r="http://schemas.openxmlformats.org/officeDocument/2006/relationships" xmlns:p="http://schemas.openxmlformats.org/presentationml/2006/main">
  <p:tag name="MS_PLACEHOLDERID" val="placeholderID7_41271.7"/>
</p:tagLst>
</file>

<file path=ppt/tags/tag21.xml><?xml version="1.0" encoding="utf-8"?>
<p:tagLst xmlns:a="http://schemas.openxmlformats.org/drawingml/2006/main" xmlns:r="http://schemas.openxmlformats.org/officeDocument/2006/relationships" xmlns:p="http://schemas.openxmlformats.org/presentationml/2006/main">
  <p:tag name="MS_PLACEHOLDERID" val="placeholderID8_41271.7"/>
</p:tagLst>
</file>

<file path=ppt/tags/tag22.xml><?xml version="1.0" encoding="utf-8"?>
<p:tagLst xmlns:a="http://schemas.openxmlformats.org/drawingml/2006/main" xmlns:r="http://schemas.openxmlformats.org/officeDocument/2006/relationships" xmlns:p="http://schemas.openxmlformats.org/presentationml/2006/main">
  <p:tag name="MS_PLACEHOLDERID" val="placeholderID9_41271.7"/>
</p:tagLst>
</file>

<file path=ppt/tags/tag23.xml><?xml version="1.0" encoding="utf-8"?>
<p:tagLst xmlns:a="http://schemas.openxmlformats.org/drawingml/2006/main" xmlns:r="http://schemas.openxmlformats.org/officeDocument/2006/relationships" xmlns:p="http://schemas.openxmlformats.org/presentationml/2006/main">
  <p:tag name="MS_PLACEHOLDERID" val="placeholderID10_41271.7"/>
</p:tagLst>
</file>

<file path=ppt/tags/tag24.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25.xml><?xml version="1.0" encoding="utf-8"?>
<p:tagLst xmlns:a="http://schemas.openxmlformats.org/drawingml/2006/main" xmlns:r="http://schemas.openxmlformats.org/officeDocument/2006/relationships" xmlns:p="http://schemas.openxmlformats.org/presentationml/2006/main">
  <p:tag name="MS_PLACEHOLDERID" val="placeholderID11_41271.7"/>
</p:tagLst>
</file>

<file path=ppt/tags/tag26.xml><?xml version="1.0" encoding="utf-8"?>
<p:tagLst xmlns:a="http://schemas.openxmlformats.org/drawingml/2006/main" xmlns:r="http://schemas.openxmlformats.org/officeDocument/2006/relationships" xmlns:p="http://schemas.openxmlformats.org/presentationml/2006/main">
  <p:tag name="MS_PLACEHOLDERID" val="placeholderID12_41271.7"/>
</p:tagLst>
</file>

<file path=ppt/tags/tag27.xml><?xml version="1.0" encoding="utf-8"?>
<p:tagLst xmlns:a="http://schemas.openxmlformats.org/drawingml/2006/main" xmlns:r="http://schemas.openxmlformats.org/officeDocument/2006/relationships" xmlns:p="http://schemas.openxmlformats.org/presentationml/2006/main">
  <p:tag name="MS_PLACEHOLDERID" val="placeholderID13_41271.7"/>
</p:tagLst>
</file>

<file path=ppt/tags/tag28.xml><?xml version="1.0" encoding="utf-8"?>
<p:tagLst xmlns:a="http://schemas.openxmlformats.org/drawingml/2006/main" xmlns:r="http://schemas.openxmlformats.org/officeDocument/2006/relationships" xmlns:p="http://schemas.openxmlformats.org/presentationml/2006/main">
  <p:tag name="MS_PLACEHOLDERID" val="placeholderID14_41271.7"/>
</p:tagLst>
</file>

<file path=ppt/tags/tag29.xml><?xml version="1.0" encoding="utf-8"?>
<p:tagLst xmlns:a="http://schemas.openxmlformats.org/drawingml/2006/main" xmlns:r="http://schemas.openxmlformats.org/officeDocument/2006/relationships" xmlns:p="http://schemas.openxmlformats.org/presentationml/2006/main">
  <p:tag name="MS_PLACEHOLDERID" val="placeholderID15_41271.7"/>
</p:tagLst>
</file>

<file path=ppt/tags/tag3.xml><?xml version="1.0" encoding="utf-8"?>
<p:tagLst xmlns:a="http://schemas.openxmlformats.org/drawingml/2006/main" xmlns:r="http://schemas.openxmlformats.org/officeDocument/2006/relationships" xmlns:p="http://schemas.openxmlformats.org/presentationml/2006/main">
  <p:tag name="MS_PLACEHOLDERID" val="placeholderID1_41271.7"/>
</p:tagLst>
</file>

<file path=ppt/tags/tag30.xml><?xml version="1.0" encoding="utf-8"?>
<p:tagLst xmlns:a="http://schemas.openxmlformats.org/drawingml/2006/main" xmlns:r="http://schemas.openxmlformats.org/officeDocument/2006/relationships" xmlns:p="http://schemas.openxmlformats.org/presentationml/2006/main">
  <p:tag name="MS_PLACEHOLDERID" val="placeholderID16_41271.7"/>
</p:tagLst>
</file>

<file path=ppt/tags/tag31.xml><?xml version="1.0" encoding="utf-8"?>
<p:tagLst xmlns:a="http://schemas.openxmlformats.org/drawingml/2006/main" xmlns:r="http://schemas.openxmlformats.org/officeDocument/2006/relationships" xmlns:p="http://schemas.openxmlformats.org/presentationml/2006/main">
  <p:tag name="MS_PLACEHOLDERID" val="placeholderID17_41271.7"/>
</p:tagLst>
</file>

<file path=ppt/tags/tag32.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33.xml><?xml version="1.0" encoding="utf-8"?>
<p:tagLst xmlns:a="http://schemas.openxmlformats.org/drawingml/2006/main" xmlns:r="http://schemas.openxmlformats.org/officeDocument/2006/relationships" xmlns:p="http://schemas.openxmlformats.org/presentationml/2006/main">
  <p:tag name="MS_PLACEHOLDERID" val="placeholderID24_41271.7"/>
</p:tagLst>
</file>

<file path=ppt/tags/tag34.xml><?xml version="1.0" encoding="utf-8"?>
<p:tagLst xmlns:a="http://schemas.openxmlformats.org/drawingml/2006/main" xmlns:r="http://schemas.openxmlformats.org/officeDocument/2006/relationships" xmlns:p="http://schemas.openxmlformats.org/presentationml/2006/main">
  <p:tag name="MS_PLACEHOLDERID" val="placeholderID25_41271.7"/>
</p:tagLst>
</file>

<file path=ppt/tags/tag35.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36.xml><?xml version="1.0" encoding="utf-8"?>
<p:tagLst xmlns:a="http://schemas.openxmlformats.org/drawingml/2006/main" xmlns:r="http://schemas.openxmlformats.org/officeDocument/2006/relationships" xmlns:p="http://schemas.openxmlformats.org/presentationml/2006/main">
  <p:tag name="MS_PLACEHOLDERID" val="placeholderID2_41382.51"/>
</p:tagLst>
</file>

<file path=ppt/tags/tag37.xml><?xml version="1.0" encoding="utf-8"?>
<p:tagLst xmlns:a="http://schemas.openxmlformats.org/drawingml/2006/main" xmlns:r="http://schemas.openxmlformats.org/officeDocument/2006/relationships" xmlns:p="http://schemas.openxmlformats.org/presentationml/2006/main">
  <p:tag name="MS_PLACEHOLDERID" val="placeholderID2_41271.8"/>
  <p:tag name="MSOBJECTPICTURESUBFOLDER" val="Full_page"/>
  <p:tag name="MSOBJECTKEEPASPECTRATIOOFFWIDTH" val="False"/>
  <p:tag name="MSOBJECTKEEPASPECTRATIOOFFHEIGHT" val="True"/>
  <p:tag name="MSOBJECTGROWSLEFT" val="False"/>
  <p:tag name="MSOBJECTGROWSUP" val="False"/>
  <p:tag name="MSOBJECTGROWSCENTRE" val="False"/>
  <p:tag name="MSOBJECTZORDERPOSITION" val="0"/>
  <p:tag name="MSOBJECTHASSHADOW" val="False"/>
  <p:tag name="MSOBJECTPICTUREISMANDATORY" val="True"/>
  <p:tag name="MSOBJECTSCALEPICTURE" val="True"/>
  <p:tag name="PLACEHOLDERAUTOMATIONTAG" val="Text_Chart_Picture_Or_Text"/>
</p:tagLst>
</file>

<file path=ppt/tags/tag38.xml><?xml version="1.0" encoding="utf-8"?>
<p:tagLst xmlns:a="http://schemas.openxmlformats.org/drawingml/2006/main" xmlns:r="http://schemas.openxmlformats.org/officeDocument/2006/relationships" xmlns:p="http://schemas.openxmlformats.org/presentationml/2006/main">
  <p:tag name="MS_PLACEHOLDERID" val="placeholderID56_41271.7"/>
</p:tagLst>
</file>

<file path=ppt/tags/tag39.xml><?xml version="1.0" encoding="utf-8"?>
<p:tagLst xmlns:a="http://schemas.openxmlformats.org/drawingml/2006/main" xmlns:r="http://schemas.openxmlformats.org/officeDocument/2006/relationships" xmlns:p="http://schemas.openxmlformats.org/presentationml/2006/main">
  <p:tag name="MS_PLACEHOLDERID" val="placeholderID57_41271.7"/>
</p:tagLst>
</file>

<file path=ppt/tags/tag4.xml><?xml version="1.0" encoding="utf-8"?>
<p:tagLst xmlns:a="http://schemas.openxmlformats.org/drawingml/2006/main" xmlns:r="http://schemas.openxmlformats.org/officeDocument/2006/relationships" xmlns:p="http://schemas.openxmlformats.org/presentationml/2006/main">
  <p:tag name="MS_PLACEHOLDERID" val="placeholderID2_41271.7"/>
  <p:tag name="MSOBJECTKEEPASPECTRATIOOFFWIDTH" val="False"/>
  <p:tag name="MSOBJECTKEEPASPECTRATIOOFFHEIGHT" val="Tru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COVERSUBTITLE"/>
</p:tagLst>
</file>

<file path=ppt/tags/tag40.xml><?xml version="1.0" encoding="utf-8"?>
<p:tagLst xmlns:a="http://schemas.openxmlformats.org/drawingml/2006/main" xmlns:r="http://schemas.openxmlformats.org/officeDocument/2006/relationships" xmlns:p="http://schemas.openxmlformats.org/presentationml/2006/main">
  <p:tag name="MS_PLACEHOLDERID" val="placeholderID58_41271.7"/>
</p:tagLst>
</file>

<file path=ppt/tags/tag41.xml><?xml version="1.0" encoding="utf-8"?>
<p:tagLst xmlns:a="http://schemas.openxmlformats.org/drawingml/2006/main" xmlns:r="http://schemas.openxmlformats.org/officeDocument/2006/relationships" xmlns:p="http://schemas.openxmlformats.org/presentationml/2006/main">
  <p:tag name="MS_PLACEHOLDERID" val="placeholderID59_41271.7"/>
  <p:tag name="MSOBJECTPICTURESUBFOLDER" val="Biography_photo"/>
  <p:tag name="MSOBJECTKEEPASPECTRATIOOFFWIDTH" val="True"/>
  <p:tag name="MSOBJECTKEEPASPECTRATIOOFFHEIGHT" val="False"/>
  <p:tag name="MSOBJECTGROWSLEFT" val="False"/>
  <p:tag name="MSOBJECTGROWSUP" val="False"/>
  <p:tag name="MSOBJECTZORDERPOSITION" val="0"/>
  <p:tag name="MSOBJECTHASSHADOW" val="False"/>
  <p:tag name="MSOBJECTSCALEPICTURE" val="True"/>
  <p:tag name="PLACEHOLDERAUTOMATIONTAG" val="CVObject1"/>
</p:tagLst>
</file>

<file path=ppt/tags/tag42.xml><?xml version="1.0" encoding="utf-8"?>
<p:tagLst xmlns:a="http://schemas.openxmlformats.org/drawingml/2006/main" xmlns:r="http://schemas.openxmlformats.org/officeDocument/2006/relationships" xmlns:p="http://schemas.openxmlformats.org/presentationml/2006/main">
  <p:tag name="MS_PLACEHOLDERID" val="placeholderID60_41271.7"/>
  <p:tag name="MSOBJECTPICTURESUBFOLDER" val="Biography_photo"/>
  <p:tag name="MSOBJECTKEEPASPECTRATIOOFFWIDTH" val="True"/>
  <p:tag name="MSOBJECTKEEPASPECTRATIOOFFHEIGHT" val="False"/>
  <p:tag name="MSOBJECTGROWSLEFT" val="False"/>
  <p:tag name="MSOBJECTGROWSUP" val="False"/>
  <p:tag name="MSOBJECTZORDERPOSITION" val="0"/>
  <p:tag name="MSOBJECTHASSHADOW" val="False"/>
  <p:tag name="MSOBJECTSCALEPICTURE" val="True"/>
  <p:tag name="PLACEHOLDERAUTOMATIONTAG" val="CVObject2"/>
</p:tagLst>
</file>

<file path=ppt/tags/tag43.xml><?xml version="1.0" encoding="utf-8"?>
<p:tagLst xmlns:a="http://schemas.openxmlformats.org/drawingml/2006/main" xmlns:r="http://schemas.openxmlformats.org/officeDocument/2006/relationships" xmlns:p="http://schemas.openxmlformats.org/presentationml/2006/main">
  <p:tag name="MS_PLACEHOLDERID" val="placeholderID61_41271.7"/>
  <p:tag name="MSOBJECTKEEPASPECTRATIOOFFWIDTH" val="False"/>
  <p:tag name="MSOBJECTKEEPASPECTRATIOOFFHEIGHT" val="True"/>
  <p:tag name="MSOBJECTGROWSLEFT" val="False"/>
  <p:tag name="MSOBJECTGROWSUP" val="False"/>
  <p:tag name="MSOBJECTZORDERPOSITION" val="0"/>
  <p:tag name="MSOBJECTHASSHADOW" val="False"/>
  <p:tag name="MSOBJECTSCALEPICTURE" val="True"/>
  <p:tag name="PLACEHOLDERAUTOMATIONTAG" val="CVObject1"/>
</p:tagLst>
</file>

<file path=ppt/tags/tag44.xml><?xml version="1.0" encoding="utf-8"?>
<p:tagLst xmlns:a="http://schemas.openxmlformats.org/drawingml/2006/main" xmlns:r="http://schemas.openxmlformats.org/officeDocument/2006/relationships" xmlns:p="http://schemas.openxmlformats.org/presentationml/2006/main">
  <p:tag name="MS_PLACEHOLDERID" val="placeholderID62_41271.7"/>
  <p:tag name="MSOBJECTKEEPASPECTRATIOOFFWIDTH" val="False"/>
  <p:tag name="MSOBJECTKEEPASPECTRATIOOFFHEIGHT" val="True"/>
  <p:tag name="MSOBJECTGROWSLEFT" val="False"/>
  <p:tag name="MSOBJECTGROWSUP" val="False"/>
  <p:tag name="MSOBJECTZORDERPOSITION" val="0"/>
  <p:tag name="MSOBJECTHASSHADOW" val="False"/>
  <p:tag name="MSOBJECTSCALEPICTURE" val="True"/>
  <p:tag name="PLACEHOLDERAUTOMATIONTAG" val="CVObject2"/>
</p:tagLst>
</file>

<file path=ppt/tags/tag45.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46.xml><?xml version="1.0" encoding="utf-8"?>
<p:tagLst xmlns:a="http://schemas.openxmlformats.org/drawingml/2006/main" xmlns:r="http://schemas.openxmlformats.org/officeDocument/2006/relationships" xmlns:p="http://schemas.openxmlformats.org/presentationml/2006/main">
  <p:tag name="AUTOMATIONTAG" val="Presentation cover"/>
  <p:tag name="SLIDETOCOUTLINELEVEL" val="0"/>
  <p:tag name="SLIDEGROUP" val="Content"/>
  <p:tag name="SLIDEGROUPTYPE" val="Content"/>
  <p:tag name="SLIDETITLE" val="Presentation cover"/>
</p:tagLst>
</file>

<file path=ppt/tags/tag47.xml><?xml version="1.0" encoding="utf-8"?>
<p:tagLst xmlns:a="http://schemas.openxmlformats.org/drawingml/2006/main" xmlns:r="http://schemas.openxmlformats.org/officeDocument/2006/relationships" xmlns:p="http://schemas.openxmlformats.org/presentationml/2006/main">
  <p:tag name="MS_PLACEHOLDERID" val="placeholderID1_41271.7"/>
  <p:tag name="SHAPESTYLE" val="Slide title 1"/>
</p:tagLst>
</file>

<file path=ppt/tags/tag48.xml><?xml version="1.0" encoding="utf-8"?>
<p:tagLst xmlns:a="http://schemas.openxmlformats.org/drawingml/2006/main" xmlns:r="http://schemas.openxmlformats.org/officeDocument/2006/relationships" xmlns:p="http://schemas.openxmlformats.org/presentationml/2006/main">
  <p:tag name="MS_PLACEHOLDERID" val="placeholderID2_41271.7"/>
  <p:tag name="MSOBJECTKEEPASPECTRATIOOFFWIDTH" val="False"/>
  <p:tag name="MSOBJECTKEEPASPECTRATIOOFFHEIGHT" val="True"/>
  <p:tag name="MSOBJECTGROWSLEFT" val="False"/>
  <p:tag name="MSOBJECTGROWSUP" val="False"/>
  <p:tag name="MSOBJECTGROWSCENTRE" val="False"/>
  <p:tag name="MSOBJECTZORDERPOSITION" val="0"/>
  <p:tag name="MSOBJECTHASSHADOW" val="False"/>
  <p:tag name="MSOBJECTPICTUREISMANDATORY" val="False"/>
  <p:tag name="MSOBJECTSCALEPICTURE" val="True"/>
  <p:tag name="PLACEHOLDERAUTOMATIONTAG" val="COVERSUBTITLE"/>
</p:tagLst>
</file>

<file path=ppt/tags/tag49.xml><?xml version="1.0" encoding="utf-8"?>
<p:tagLst xmlns:a="http://schemas.openxmlformats.org/drawingml/2006/main" xmlns:r="http://schemas.openxmlformats.org/officeDocument/2006/relationships" xmlns:p="http://schemas.openxmlformats.org/presentationml/2006/main">
  <p:tag name="AUTOMATIONTAG" val="Standard slide"/>
  <p:tag name="SLIDETOCOUTLINELEVEL" val="2"/>
  <p:tag name="SLIDEGROUP" val="Content"/>
  <p:tag name="SLIDEGROUPTYPE" val="Content"/>
  <p:tag name="SLIDETITLE" val="Standard slide"/>
</p:tagLst>
</file>

<file path=ppt/tags/tag5.xml><?xml version="1.0" encoding="utf-8"?>
<p:tagLst xmlns:a="http://schemas.openxmlformats.org/drawingml/2006/main" xmlns:r="http://schemas.openxmlformats.org/officeDocument/2006/relationships" xmlns:p="http://schemas.openxmlformats.org/presentationml/2006/main">
  <p:tag name="MS_PLACEHOLDERID" val="placeholderID5_41271.6"/>
</p:tagLst>
</file>

<file path=ppt/tags/tag50.xml><?xml version="1.0" encoding="utf-8"?>
<p:tagLst xmlns:a="http://schemas.openxmlformats.org/drawingml/2006/main" xmlns:r="http://schemas.openxmlformats.org/officeDocument/2006/relationships" xmlns:p="http://schemas.openxmlformats.org/presentationml/2006/main">
  <p:tag name="SHAPESTYLE" val="Slide title 1"/>
  <p:tag name="MS_PLACEHOLDERID" val="placeholderID5_41271.6"/>
</p:tagLst>
</file>

<file path=ppt/tags/tag51.xml><?xml version="1.0" encoding="utf-8"?>
<p:tagLst xmlns:a="http://schemas.openxmlformats.org/drawingml/2006/main" xmlns:r="http://schemas.openxmlformats.org/officeDocument/2006/relationships" xmlns:p="http://schemas.openxmlformats.org/presentationml/2006/main">
  <p:tag name="AUTOMATIONTAG" val="Standard slide"/>
  <p:tag name="SLIDETOCOUTLINELEVEL" val="2"/>
  <p:tag name="SLIDEGROUP" val="Content"/>
  <p:tag name="SLIDEGROUPTYPE" val="Content"/>
  <p:tag name="SLIDETITLE" val="Standard slide"/>
</p:tagLst>
</file>

<file path=ppt/tags/tag52.xml><?xml version="1.0" encoding="utf-8"?>
<p:tagLst xmlns:a="http://schemas.openxmlformats.org/drawingml/2006/main" xmlns:r="http://schemas.openxmlformats.org/officeDocument/2006/relationships" xmlns:p="http://schemas.openxmlformats.org/presentationml/2006/main">
  <p:tag name="MS_PLACEHOLDERID" val="placeholderID5_41271.6"/>
</p:tagLst>
</file>

<file path=ppt/tags/tag53.xml><?xml version="1.0" encoding="utf-8"?>
<p:tagLst xmlns:a="http://schemas.openxmlformats.org/drawingml/2006/main" xmlns:r="http://schemas.openxmlformats.org/officeDocument/2006/relationships" xmlns:p="http://schemas.openxmlformats.org/presentationml/2006/main">
  <p:tag name="MS_PLACEHOLDERID" val="placeholderID8_41271.6"/>
  <p:tag name="MSOBJECTPICTURESUBFOLDER" val="Full_width"/>
  <p:tag name="MSOBJECTKEEPASPECTRATIOOFFWIDTH" val="False"/>
  <p:tag name="MSOBJECTKEEPASPECTRATIOOFFHEIGHT" val="True"/>
  <p:tag name="MSOBJECTGROWSLEFT" val="False"/>
  <p:tag name="MSOBJECTGROWSUP" val="False"/>
  <p:tag name="MSOBJECTZORDERPOSITION" val="0"/>
  <p:tag name="MSOBJECTHASSHADOW" val="False"/>
  <p:tag name="MSOBJECTSCALEPICTURE" val="True"/>
  <p:tag name="PLACEHOLDERAUTOMATIONTAG" val="Text_Chart_Picture_Or_Text"/>
</p:tagLst>
</file>

<file path=ppt/tags/tag54.xml><?xml version="1.0" encoding="utf-8"?>
<p:tagLst xmlns:a="http://schemas.openxmlformats.org/drawingml/2006/main" xmlns:r="http://schemas.openxmlformats.org/officeDocument/2006/relationships" xmlns:p="http://schemas.openxmlformats.org/presentationml/2006/main">
  <p:tag name="MS_PLACEHOLDERID" val="placeholderID1_41382.51"/>
</p:tagLst>
</file>

<file path=ppt/tags/tag55.xml><?xml version="1.0" encoding="utf-8"?>
<p:tagLst xmlns:a="http://schemas.openxmlformats.org/drawingml/2006/main" xmlns:r="http://schemas.openxmlformats.org/officeDocument/2006/relationships" xmlns:p="http://schemas.openxmlformats.org/presentationml/2006/main">
  <p:tag name="SLIDETOCOUTLINELEVEL" val="2"/>
  <p:tag name="SLIDEGROUP" val="Cover"/>
  <p:tag name="SLIDEGROUPTYPE" val="Cover"/>
  <p:tag name="SLIDETITLE" val="Title Only"/>
  <p:tag name="AUTOMATIONTAG" val="Title Only"/>
</p:tagLst>
</file>

<file path=ppt/tags/tag56.xml><?xml version="1.0" encoding="utf-8"?>
<p:tagLst xmlns:a="http://schemas.openxmlformats.org/drawingml/2006/main" xmlns:r="http://schemas.openxmlformats.org/officeDocument/2006/relationships" xmlns:p="http://schemas.openxmlformats.org/presentationml/2006/main">
  <p:tag name="AUTOMATIONTAG" val="Standard slide"/>
  <p:tag name="SLIDETOCOUTLINELEVEL" val="2"/>
  <p:tag name="SLIDEGROUP" val="Content"/>
  <p:tag name="SLIDEGROUPTYPE" val="Content"/>
  <p:tag name="SLIDETITLE" val="Standard slide"/>
</p:tagLst>
</file>

<file path=ppt/tags/tag57.xml><?xml version="1.0" encoding="utf-8"?>
<p:tagLst xmlns:a="http://schemas.openxmlformats.org/drawingml/2006/main" xmlns:r="http://schemas.openxmlformats.org/officeDocument/2006/relationships" xmlns:p="http://schemas.openxmlformats.org/presentationml/2006/main">
  <p:tag name="MS_PLACEHOLDERID" val="placeholderID8_41271.6"/>
  <p:tag name="MSOBJECTPICTURESUBFOLDER" val="Full_width"/>
  <p:tag name="MSOBJECTKEEPASPECTRATIOOFFWIDTH" val="False"/>
  <p:tag name="MSOBJECTKEEPASPECTRATIOOFFHEIGHT" val="True"/>
  <p:tag name="MSOBJECTGROWSLEFT" val="False"/>
  <p:tag name="MSOBJECTGROWSUP" val="False"/>
  <p:tag name="MSOBJECTZORDERPOSITION" val="0"/>
  <p:tag name="MSOBJECTHASSHADOW" val="False"/>
  <p:tag name="MSOBJECTSCALEPICTURE" val="True"/>
  <p:tag name="PLACEHOLDERAUTOMATIONTAG" val="Text_Chart_Picture_Or_Text"/>
</p:tagLst>
</file>

<file path=ppt/tags/tag58.xml><?xml version="1.0" encoding="utf-8"?>
<p:tagLst xmlns:a="http://schemas.openxmlformats.org/drawingml/2006/main" xmlns:r="http://schemas.openxmlformats.org/officeDocument/2006/relationships" xmlns:p="http://schemas.openxmlformats.org/presentationml/2006/main">
  <p:tag name="MS_PLACEHOLDERID" val="placeholderID1_41382.51"/>
</p:tagLst>
</file>

<file path=ppt/tags/tag59.xml><?xml version="1.0" encoding="utf-8"?>
<p:tagLst xmlns:a="http://schemas.openxmlformats.org/drawingml/2006/main" xmlns:r="http://schemas.openxmlformats.org/officeDocument/2006/relationships" xmlns:p="http://schemas.openxmlformats.org/presentationml/2006/main">
  <p:tag name="SLIDETOCOUTLINELEVEL" val="2"/>
  <p:tag name="SLIDEGROUP" val="Content"/>
  <p:tag name="SLIDEGROUPTYPE" val="Content"/>
  <p:tag name="SLIDETITLE" val="Standard slide"/>
  <p:tag name="AUTOMATIONTAG" val="Standard slide"/>
</p:tagLst>
</file>

<file path=ppt/tags/tag6.xml><?xml version="1.0" encoding="utf-8"?>
<p:tagLst xmlns:a="http://schemas.openxmlformats.org/drawingml/2006/main" xmlns:r="http://schemas.openxmlformats.org/officeDocument/2006/relationships" xmlns:p="http://schemas.openxmlformats.org/presentationml/2006/main">
  <p:tag name="MS_PLACEHOLDERID" val="placeholderID7_41271.6"/>
</p:tagLst>
</file>

<file path=ppt/tags/tag60.xml><?xml version="1.0" encoding="utf-8"?>
<p:tagLst xmlns:a="http://schemas.openxmlformats.org/drawingml/2006/main" xmlns:r="http://schemas.openxmlformats.org/officeDocument/2006/relationships" xmlns:p="http://schemas.openxmlformats.org/presentationml/2006/main">
  <p:tag name="MS_PLACEHOLDERID" val="placeholderID5_41271.6"/>
</p:tagLst>
</file>

<file path=ppt/tags/tag61.xml><?xml version="1.0" encoding="utf-8"?>
<p:tagLst xmlns:a="http://schemas.openxmlformats.org/drawingml/2006/main" xmlns:r="http://schemas.openxmlformats.org/officeDocument/2006/relationships" xmlns:p="http://schemas.openxmlformats.org/presentationml/2006/main">
  <p:tag name="MS_PLACEHOLDERID" val="placeholderID8_41271.6"/>
  <p:tag name="MSOBJECTPICTURESUBFOLDER" val="Full_width"/>
  <p:tag name="MSOBJECTKEEPASPECTRATIOOFFWIDTH" val="False"/>
  <p:tag name="MSOBJECTKEEPASPECTRATIOOFFHEIGHT" val="True"/>
  <p:tag name="MSOBJECTGROWSLEFT" val="False"/>
  <p:tag name="MSOBJECTGROWSUP" val="False"/>
  <p:tag name="MSOBJECTZORDERPOSITION" val="0"/>
  <p:tag name="MSOBJECTHASSHADOW" val="False"/>
  <p:tag name="MSOBJECTSCALEPICTURE" val="True"/>
  <p:tag name="PLACEHOLDERAUTOMATIONTAG" val="Text_Chart_Picture_Or_Text"/>
</p:tagLst>
</file>

<file path=ppt/tags/tag62.xml><?xml version="1.0" encoding="utf-8"?>
<p:tagLst xmlns:a="http://schemas.openxmlformats.org/drawingml/2006/main" xmlns:r="http://schemas.openxmlformats.org/officeDocument/2006/relationships" xmlns:p="http://schemas.openxmlformats.org/presentationml/2006/main">
  <p:tag name="MS_PLACEHOLDERID" val="placeholderID1_41382.51"/>
</p:tagLst>
</file>

<file path=ppt/tags/tag63.xml><?xml version="1.0" encoding="utf-8"?>
<p:tagLst xmlns:a="http://schemas.openxmlformats.org/drawingml/2006/main" xmlns:r="http://schemas.openxmlformats.org/officeDocument/2006/relationships" xmlns:p="http://schemas.openxmlformats.org/presentationml/2006/main">
  <p:tag name="AUTOMATIONTAG" val="Standard slide"/>
  <p:tag name="SLIDETOCOUTLINELEVEL" val="2"/>
  <p:tag name="SLIDEGROUP" val="Content"/>
  <p:tag name="SLIDEGROUPTYPE" val="Content"/>
  <p:tag name="SLIDETITLE" val="Standard slide"/>
</p:tagLst>
</file>

<file path=ppt/tags/tag64.xml><?xml version="1.0" encoding="utf-8"?>
<p:tagLst xmlns:a="http://schemas.openxmlformats.org/drawingml/2006/main" xmlns:r="http://schemas.openxmlformats.org/officeDocument/2006/relationships" xmlns:p="http://schemas.openxmlformats.org/presentationml/2006/main">
  <p:tag name="MS_PLACEHOLDERID" val="placeholderID5_41271.6"/>
</p:tagLst>
</file>

<file path=ppt/tags/tag65.xml><?xml version="1.0" encoding="utf-8"?>
<p:tagLst xmlns:a="http://schemas.openxmlformats.org/drawingml/2006/main" xmlns:r="http://schemas.openxmlformats.org/officeDocument/2006/relationships" xmlns:p="http://schemas.openxmlformats.org/presentationml/2006/main">
  <p:tag name="MS_PLACEHOLDERID" val="placeholderID8_41271.6"/>
  <p:tag name="MSOBJECTPICTURESUBFOLDER" val="Full_width"/>
  <p:tag name="MSOBJECTKEEPASPECTRATIOOFFWIDTH" val="False"/>
  <p:tag name="MSOBJECTKEEPASPECTRATIOOFFHEIGHT" val="True"/>
  <p:tag name="MSOBJECTGROWSLEFT" val="False"/>
  <p:tag name="MSOBJECTGROWSUP" val="False"/>
  <p:tag name="MSOBJECTZORDERPOSITION" val="0"/>
  <p:tag name="MSOBJECTHASSHADOW" val="False"/>
  <p:tag name="MSOBJECTSCALEPICTURE" val="True"/>
  <p:tag name="PLACEHOLDERAUTOMATIONTAG" val="Text_Chart_Picture_Or_Text"/>
</p:tagLst>
</file>

<file path=ppt/tags/tag66.xml><?xml version="1.0" encoding="utf-8"?>
<p:tagLst xmlns:a="http://schemas.openxmlformats.org/drawingml/2006/main" xmlns:r="http://schemas.openxmlformats.org/officeDocument/2006/relationships" xmlns:p="http://schemas.openxmlformats.org/presentationml/2006/main">
  <p:tag name="MS_PLACEHOLDERID" val="placeholderID1_41382.51"/>
</p:tagLst>
</file>

<file path=ppt/tags/tag67.xml><?xml version="1.0" encoding="utf-8"?>
<p:tagLst xmlns:a="http://schemas.openxmlformats.org/drawingml/2006/main" xmlns:r="http://schemas.openxmlformats.org/officeDocument/2006/relationships" xmlns:p="http://schemas.openxmlformats.org/presentationml/2006/main">
  <p:tag name="AUTOMATIONTAG" val="Standard slide"/>
  <p:tag name="SLIDETOCOUTLINELEVEL" val="2"/>
  <p:tag name="SLIDEGROUP" val="Content"/>
  <p:tag name="SLIDEGROUPTYPE" val="Content"/>
  <p:tag name="SLIDETITLE" val="Standard slide"/>
</p:tagLst>
</file>

<file path=ppt/tags/tag68.xml><?xml version="1.0" encoding="utf-8"?>
<p:tagLst xmlns:a="http://schemas.openxmlformats.org/drawingml/2006/main" xmlns:r="http://schemas.openxmlformats.org/officeDocument/2006/relationships" xmlns:p="http://schemas.openxmlformats.org/presentationml/2006/main">
  <p:tag name="MS_PLACEHOLDERID" val="placeholderID5_41271.6"/>
</p:tagLst>
</file>

<file path=ppt/tags/tag69.xml><?xml version="1.0" encoding="utf-8"?>
<p:tagLst xmlns:a="http://schemas.openxmlformats.org/drawingml/2006/main" xmlns:r="http://schemas.openxmlformats.org/officeDocument/2006/relationships" xmlns:p="http://schemas.openxmlformats.org/presentationml/2006/main">
  <p:tag name="MS_PLACEHOLDERID" val="placeholderID8_41271.6"/>
  <p:tag name="MSOBJECTPICTURESUBFOLDER" val="Full_width"/>
  <p:tag name="MSOBJECTKEEPASPECTRATIOOFFWIDTH" val="False"/>
  <p:tag name="MSOBJECTKEEPASPECTRATIOOFFHEIGHT" val="True"/>
  <p:tag name="MSOBJECTGROWSLEFT" val="False"/>
  <p:tag name="MSOBJECTGROWSUP" val="False"/>
  <p:tag name="MSOBJECTZORDERPOSITION" val="0"/>
  <p:tag name="MSOBJECTHASSHADOW" val="False"/>
  <p:tag name="MSOBJECTSCALEPICTURE" val="True"/>
  <p:tag name="PLACEHOLDERAUTOMATIONTAG" val="Text_Chart_Picture_Or_Text"/>
</p:tagLst>
</file>

<file path=ppt/tags/tag7.xml><?xml version="1.0" encoding="utf-8"?>
<p:tagLst xmlns:a="http://schemas.openxmlformats.org/drawingml/2006/main" xmlns:r="http://schemas.openxmlformats.org/officeDocument/2006/relationships" xmlns:p="http://schemas.openxmlformats.org/presentationml/2006/main">
  <p:tag name="MS_PLACEHOLDERID" val="placeholderID8_41271.6"/>
  <p:tag name="MSOBJECTPICTURESUBFOLDER" val="Full_width"/>
  <p:tag name="MSOBJECTKEEPASPECTRATIOOFFWIDTH" val="False"/>
  <p:tag name="MSOBJECTKEEPASPECTRATIOOFFHEIGHT" val="True"/>
  <p:tag name="MSOBJECTGROWSLEFT" val="False"/>
  <p:tag name="MSOBJECTGROWSUP" val="False"/>
  <p:tag name="MSOBJECTZORDERPOSITION" val="0"/>
  <p:tag name="MSOBJECTHASSHADOW" val="False"/>
  <p:tag name="MSOBJECTSCALEPICTURE" val="True"/>
  <p:tag name="PLACEHOLDERAUTOMATIONTAG" val="Text_Chart_Picture_Or_Text"/>
</p:tagLst>
</file>

<file path=ppt/tags/tag70.xml><?xml version="1.0" encoding="utf-8"?>
<p:tagLst xmlns:a="http://schemas.openxmlformats.org/drawingml/2006/main" xmlns:r="http://schemas.openxmlformats.org/officeDocument/2006/relationships" xmlns:p="http://schemas.openxmlformats.org/presentationml/2006/main">
  <p:tag name="MS_PLACEHOLDERID" val="placeholderID1_41382.51"/>
</p:tagLst>
</file>

<file path=ppt/tags/tag71.xml><?xml version="1.0" encoding="utf-8"?>
<p:tagLst xmlns:a="http://schemas.openxmlformats.org/drawingml/2006/main" xmlns:r="http://schemas.openxmlformats.org/officeDocument/2006/relationships" xmlns:p="http://schemas.openxmlformats.org/presentationml/2006/main">
  <p:tag name="AUTOMATIONTAG" val="Standard slide"/>
  <p:tag name="SLIDETOCOUTLINELEVEL" val="2"/>
  <p:tag name="SLIDEGROUP" val="Content"/>
  <p:tag name="SLIDEGROUPTYPE" val="Content"/>
  <p:tag name="SLIDETITLE" val="Standard slide"/>
</p:tagLst>
</file>

<file path=ppt/tags/tag72.xml><?xml version="1.0" encoding="utf-8"?>
<p:tagLst xmlns:a="http://schemas.openxmlformats.org/drawingml/2006/main" xmlns:r="http://schemas.openxmlformats.org/officeDocument/2006/relationships" xmlns:p="http://schemas.openxmlformats.org/presentationml/2006/main">
  <p:tag name="MS_PLACEHOLDERID" val="placeholderID5_41271.6"/>
</p:tagLst>
</file>

<file path=ppt/tags/tag73.xml><?xml version="1.0" encoding="utf-8"?>
<p:tagLst xmlns:a="http://schemas.openxmlformats.org/drawingml/2006/main" xmlns:r="http://schemas.openxmlformats.org/officeDocument/2006/relationships" xmlns:p="http://schemas.openxmlformats.org/presentationml/2006/main">
  <p:tag name="MS_PLACEHOLDERID" val="placeholderID8_41271.6"/>
  <p:tag name="MSOBJECTPICTURESUBFOLDER" val="Full_width"/>
  <p:tag name="MSOBJECTKEEPASPECTRATIOOFFWIDTH" val="False"/>
  <p:tag name="MSOBJECTKEEPASPECTRATIOOFFHEIGHT" val="True"/>
  <p:tag name="MSOBJECTGROWSLEFT" val="False"/>
  <p:tag name="MSOBJECTGROWSUP" val="False"/>
  <p:tag name="MSOBJECTZORDERPOSITION" val="0"/>
  <p:tag name="MSOBJECTHASSHADOW" val="False"/>
  <p:tag name="MSOBJECTSCALEPICTURE" val="True"/>
  <p:tag name="PLACEHOLDERAUTOMATIONTAG" val="Text_Chart_Picture_Or_Text"/>
</p:tagLst>
</file>

<file path=ppt/tags/tag74.xml><?xml version="1.0" encoding="utf-8"?>
<p:tagLst xmlns:a="http://schemas.openxmlformats.org/drawingml/2006/main" xmlns:r="http://schemas.openxmlformats.org/officeDocument/2006/relationships" xmlns:p="http://schemas.openxmlformats.org/presentationml/2006/main">
  <p:tag name="MS_PLACEHOLDERID" val="placeholderID1_41382.51"/>
</p:tagLst>
</file>

<file path=ppt/tags/tag75.xml><?xml version="1.0" encoding="utf-8"?>
<p:tagLst xmlns:a="http://schemas.openxmlformats.org/drawingml/2006/main" xmlns:r="http://schemas.openxmlformats.org/officeDocument/2006/relationships" xmlns:p="http://schemas.openxmlformats.org/presentationml/2006/main">
  <p:tag name="AUTOMATIONTAG" val="Standard slide"/>
  <p:tag name="SLIDETOCOUTLINELEVEL" val="2"/>
  <p:tag name="SLIDEGROUP" val="Content"/>
  <p:tag name="SLIDEGROUPTYPE" val="Content"/>
  <p:tag name="SLIDETITLE" val="Standard slide"/>
</p:tagLst>
</file>

<file path=ppt/tags/tag76.xml><?xml version="1.0" encoding="utf-8"?>
<p:tagLst xmlns:a="http://schemas.openxmlformats.org/drawingml/2006/main" xmlns:r="http://schemas.openxmlformats.org/officeDocument/2006/relationships" xmlns:p="http://schemas.openxmlformats.org/presentationml/2006/main">
  <p:tag name="MS_PLACEHOLDERID" val="placeholderID8_41271.6"/>
  <p:tag name="MSOBJECTPICTURESUBFOLDER" val="Full_width"/>
  <p:tag name="MSOBJECTKEEPASPECTRATIOOFFWIDTH" val="False"/>
  <p:tag name="MSOBJECTKEEPASPECTRATIOOFFHEIGHT" val="True"/>
  <p:tag name="MSOBJECTGROWSLEFT" val="False"/>
  <p:tag name="MSOBJECTGROWSUP" val="False"/>
  <p:tag name="MSOBJECTZORDERPOSITION" val="0"/>
  <p:tag name="MSOBJECTHASSHADOW" val="False"/>
  <p:tag name="MSOBJECTSCALEPICTURE" val="True"/>
  <p:tag name="PLACEHOLDERAUTOMATIONTAG" val="Text_Chart_Picture_Or_Text"/>
</p:tagLst>
</file>

<file path=ppt/tags/tag77.xml><?xml version="1.0" encoding="utf-8"?>
<p:tagLst xmlns:a="http://schemas.openxmlformats.org/drawingml/2006/main" xmlns:r="http://schemas.openxmlformats.org/officeDocument/2006/relationships" xmlns:p="http://schemas.openxmlformats.org/presentationml/2006/main">
  <p:tag name="MS_PLACEHOLDERID" val="placeholderID1_41382.51"/>
</p:tagLst>
</file>

<file path=ppt/tags/tag78.xml><?xml version="1.0" encoding="utf-8"?>
<p:tagLst xmlns:a="http://schemas.openxmlformats.org/drawingml/2006/main" xmlns:r="http://schemas.openxmlformats.org/officeDocument/2006/relationships" xmlns:p="http://schemas.openxmlformats.org/presentationml/2006/main">
  <p:tag name="AUTOMATIONTAG" val="Standard slide"/>
  <p:tag name="SLIDETOCOUTLINELEVEL" val="2"/>
  <p:tag name="SLIDEGROUP" val="Content"/>
  <p:tag name="SLIDEGROUPTYPE" val="Content"/>
  <p:tag name="SLIDETITLE" val="Standard slide"/>
</p:tagLst>
</file>

<file path=ppt/tags/tag79.xml><?xml version="1.0" encoding="utf-8"?>
<p:tagLst xmlns:a="http://schemas.openxmlformats.org/drawingml/2006/main" xmlns:r="http://schemas.openxmlformats.org/officeDocument/2006/relationships" xmlns:p="http://schemas.openxmlformats.org/presentationml/2006/main">
  <p:tag name="MS_PLACEHOLDERID" val="placeholderID5_41271.6"/>
</p:tagLst>
</file>

<file path=ppt/tags/tag8.xml><?xml version="1.0" encoding="utf-8"?>
<p:tagLst xmlns:a="http://schemas.openxmlformats.org/drawingml/2006/main" xmlns:r="http://schemas.openxmlformats.org/officeDocument/2006/relationships" xmlns:p="http://schemas.openxmlformats.org/presentationml/2006/main">
  <p:tag name="MS_PLACEHOLDERID" val="placeholderID3_41277.68"/>
</p:tagLst>
</file>

<file path=ppt/tags/tag80.xml><?xml version="1.0" encoding="utf-8"?>
<p:tagLst xmlns:a="http://schemas.openxmlformats.org/drawingml/2006/main" xmlns:r="http://schemas.openxmlformats.org/officeDocument/2006/relationships" xmlns:p="http://schemas.openxmlformats.org/presentationml/2006/main">
  <p:tag name="MS_PLACEHOLDERID" val="placeholderID8_41271.6"/>
  <p:tag name="MSOBJECTPICTURESUBFOLDER" val="Full_width"/>
  <p:tag name="MSOBJECTKEEPASPECTRATIOOFFWIDTH" val="False"/>
  <p:tag name="MSOBJECTKEEPASPECTRATIOOFFHEIGHT" val="True"/>
  <p:tag name="MSOBJECTGROWSLEFT" val="False"/>
  <p:tag name="MSOBJECTGROWSUP" val="False"/>
  <p:tag name="MSOBJECTZORDERPOSITION" val="0"/>
  <p:tag name="MSOBJECTHASSHADOW" val="False"/>
  <p:tag name="MSOBJECTSCALEPICTURE" val="True"/>
  <p:tag name="PLACEHOLDERAUTOMATIONTAG" val="Text_Chart_Picture_Or_Text"/>
</p:tagLst>
</file>

<file path=ppt/tags/tag81.xml><?xml version="1.0" encoding="utf-8"?>
<p:tagLst xmlns:a="http://schemas.openxmlformats.org/drawingml/2006/main" xmlns:r="http://schemas.openxmlformats.org/officeDocument/2006/relationships" xmlns:p="http://schemas.openxmlformats.org/presentationml/2006/main">
  <p:tag name="MS_PLACEHOLDERID" val="placeholderID1_41382.51"/>
</p:tagLst>
</file>

<file path=ppt/tags/tag82.xml><?xml version="1.0" encoding="utf-8"?>
<p:tagLst xmlns:a="http://schemas.openxmlformats.org/drawingml/2006/main" xmlns:r="http://schemas.openxmlformats.org/officeDocument/2006/relationships" xmlns:p="http://schemas.openxmlformats.org/presentationml/2006/main">
  <p:tag name="AUTOMATIONTAG" val="Standard slide"/>
  <p:tag name="SLIDETOCOUTLINELEVEL" val="2"/>
  <p:tag name="SLIDEGROUP" val="Content"/>
  <p:tag name="SLIDEGROUPTYPE" val="Content"/>
  <p:tag name="SLIDETITLE" val="Standard slide"/>
</p:tagLst>
</file>

<file path=ppt/tags/tag83.xml><?xml version="1.0" encoding="utf-8"?>
<p:tagLst xmlns:a="http://schemas.openxmlformats.org/drawingml/2006/main" xmlns:r="http://schemas.openxmlformats.org/officeDocument/2006/relationships" xmlns:p="http://schemas.openxmlformats.org/presentationml/2006/main">
  <p:tag name="MS_PLACEHOLDERID" val="placeholderID8_41271.6"/>
  <p:tag name="MSOBJECTPICTURESUBFOLDER" val="Full_width"/>
  <p:tag name="MSOBJECTKEEPASPECTRATIOOFFWIDTH" val="False"/>
  <p:tag name="MSOBJECTKEEPASPECTRATIOOFFHEIGHT" val="True"/>
  <p:tag name="MSOBJECTGROWSLEFT" val="False"/>
  <p:tag name="MSOBJECTGROWSUP" val="False"/>
  <p:tag name="MSOBJECTZORDERPOSITION" val="0"/>
  <p:tag name="MSOBJECTHASSHADOW" val="False"/>
  <p:tag name="MSOBJECTSCALEPICTURE" val="True"/>
  <p:tag name="PLACEHOLDERAUTOMATIONTAG" val="Text_Chart_Picture_Or_Text"/>
</p:tagLst>
</file>

<file path=ppt/tags/tag84.xml><?xml version="1.0" encoding="utf-8"?>
<p:tagLst xmlns:a="http://schemas.openxmlformats.org/drawingml/2006/main" xmlns:r="http://schemas.openxmlformats.org/officeDocument/2006/relationships" xmlns:p="http://schemas.openxmlformats.org/presentationml/2006/main">
  <p:tag name="MS_PLACEHOLDERID" val="placeholderID1_41382.51"/>
</p:tagLst>
</file>

<file path=ppt/tags/tag85.xml><?xml version="1.0" encoding="utf-8"?>
<p:tagLst xmlns:a="http://schemas.openxmlformats.org/drawingml/2006/main" xmlns:r="http://schemas.openxmlformats.org/officeDocument/2006/relationships" xmlns:p="http://schemas.openxmlformats.org/presentationml/2006/main">
  <p:tag name="AUTOMATIONTAG" val="Standard disclaimer"/>
  <p:tag name="SLIDETOCOUTLINELEVEL" val="2"/>
  <p:tag name="SLIDEGROUP" val="Compliance"/>
  <p:tag name="SLIDEGROUPTYPE" val="Compliance"/>
  <p:tag name="SLIDETITLE" val="Standard disclaimer"/>
</p:tagLst>
</file>

<file path=ppt/tags/tag86.xml><?xml version="1.0" encoding="utf-8"?>
<p:tagLst xmlns:a="http://schemas.openxmlformats.org/drawingml/2006/main" xmlns:r="http://schemas.openxmlformats.org/officeDocument/2006/relationships" xmlns:p="http://schemas.openxmlformats.org/presentationml/2006/main">
  <p:tag name="MS_PLACEHOLDERID" val="placeholderID66_41271.7"/>
  <p:tag name="PLACEHOLDERAUTOMATIONTAG" val="Disclaimer"/>
</p:tagLst>
</file>

<file path=ppt/tags/tag87.xml><?xml version="1.0" encoding="utf-8"?>
<p:tagLst xmlns:a="http://schemas.openxmlformats.org/drawingml/2006/main" xmlns:r="http://schemas.openxmlformats.org/officeDocument/2006/relationships" xmlns:p="http://schemas.openxmlformats.org/presentationml/2006/main">
  <p:tag name="MS_PLACEHOLDERID" val="placeholderID64_41271.7"/>
</p:tagLst>
</file>

<file path=ppt/tags/tag9.xml><?xml version="1.0" encoding="utf-8"?>
<p:tagLst xmlns:a="http://schemas.openxmlformats.org/drawingml/2006/main" xmlns:r="http://schemas.openxmlformats.org/officeDocument/2006/relationships" xmlns:p="http://schemas.openxmlformats.org/presentationml/2006/main">
  <p:tag name="MS_PLACEHOLDERID" val="placeholderID1_41382.51"/>
</p:tagLst>
</file>

<file path=ppt/theme/theme1.xml><?xml version="1.0" encoding="utf-8"?>
<a:theme xmlns:a="http://schemas.openxmlformats.org/drawingml/2006/main" name="NRG_Cover">
  <a:themeElements>
    <a:clrScheme name="NRG_Colours">
      <a:dk1>
        <a:srgbClr val="000000"/>
      </a:dk1>
      <a:lt1>
        <a:srgbClr val="FFFFFF"/>
      </a:lt1>
      <a:dk2>
        <a:srgbClr val="FF0000"/>
      </a:dk2>
      <a:lt2>
        <a:srgbClr val="9C9E9F"/>
      </a:lt2>
      <a:accent1>
        <a:srgbClr val="FF0000"/>
      </a:accent1>
      <a:accent2>
        <a:srgbClr val="756E52"/>
      </a:accent2>
      <a:accent3>
        <a:srgbClr val="9C6409"/>
      </a:accent3>
      <a:accent4>
        <a:srgbClr val="4D5357"/>
      </a:accent4>
      <a:accent5>
        <a:srgbClr val="9C9E9F"/>
      </a:accent5>
      <a:accent6>
        <a:srgbClr val="707173"/>
      </a:accent6>
      <a:hlink>
        <a:srgbClr val="707173"/>
      </a:hlink>
      <a:folHlink>
        <a:srgbClr val="FF0000"/>
      </a:folHlink>
    </a:clrScheme>
    <a:fontScheme name="NRG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RG_Compliance">
  <a:themeElements>
    <a:clrScheme name="NRG_Colours">
      <a:dk1>
        <a:srgbClr val="000000"/>
      </a:dk1>
      <a:lt1>
        <a:srgbClr val="FFFFFF"/>
      </a:lt1>
      <a:dk2>
        <a:srgbClr val="FF0000"/>
      </a:dk2>
      <a:lt2>
        <a:srgbClr val="9C9E9F"/>
      </a:lt2>
      <a:accent1>
        <a:srgbClr val="FF0000"/>
      </a:accent1>
      <a:accent2>
        <a:srgbClr val="756E52"/>
      </a:accent2>
      <a:accent3>
        <a:srgbClr val="9C6409"/>
      </a:accent3>
      <a:accent4>
        <a:srgbClr val="4D5357"/>
      </a:accent4>
      <a:accent5>
        <a:srgbClr val="9C9E9F"/>
      </a:accent5>
      <a:accent6>
        <a:srgbClr val="707173"/>
      </a:accent6>
      <a:hlink>
        <a:srgbClr val="707173"/>
      </a:hlink>
      <a:folHlink>
        <a:srgbClr val="FF0000"/>
      </a:folHlink>
    </a:clrScheme>
    <a:fontScheme name="NRG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RG_Content">
  <a:themeElements>
    <a:clrScheme name="NRG_Colours">
      <a:dk1>
        <a:srgbClr val="000000"/>
      </a:dk1>
      <a:lt1>
        <a:srgbClr val="FFFFFF"/>
      </a:lt1>
      <a:dk2>
        <a:srgbClr val="FF0000"/>
      </a:dk2>
      <a:lt2>
        <a:srgbClr val="9C9E9F"/>
      </a:lt2>
      <a:accent1>
        <a:srgbClr val="FF0000"/>
      </a:accent1>
      <a:accent2>
        <a:srgbClr val="756E52"/>
      </a:accent2>
      <a:accent3>
        <a:srgbClr val="9C6409"/>
      </a:accent3>
      <a:accent4>
        <a:srgbClr val="4D5357"/>
      </a:accent4>
      <a:accent5>
        <a:srgbClr val="9C9E9F"/>
      </a:accent5>
      <a:accent6>
        <a:srgbClr val="707173"/>
      </a:accent6>
      <a:hlink>
        <a:srgbClr val="707173"/>
      </a:hlink>
      <a:folHlink>
        <a:srgbClr val="FF0000"/>
      </a:folHlink>
    </a:clrScheme>
    <a:fontScheme name="NRG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RG_CVs">
  <a:themeElements>
    <a:clrScheme name="NRG_Colours">
      <a:dk1>
        <a:srgbClr val="000000"/>
      </a:dk1>
      <a:lt1>
        <a:srgbClr val="FFFFFF"/>
      </a:lt1>
      <a:dk2>
        <a:srgbClr val="FF0000"/>
      </a:dk2>
      <a:lt2>
        <a:srgbClr val="9C9E9F"/>
      </a:lt2>
      <a:accent1>
        <a:srgbClr val="FF0000"/>
      </a:accent1>
      <a:accent2>
        <a:srgbClr val="756E52"/>
      </a:accent2>
      <a:accent3>
        <a:srgbClr val="9C6409"/>
      </a:accent3>
      <a:accent4>
        <a:srgbClr val="4D5357"/>
      </a:accent4>
      <a:accent5>
        <a:srgbClr val="9C9E9F"/>
      </a:accent5>
      <a:accent6>
        <a:srgbClr val="707173"/>
      </a:accent6>
      <a:hlink>
        <a:srgbClr val="707173"/>
      </a:hlink>
      <a:folHlink>
        <a:srgbClr val="FF0000"/>
      </a:folHlink>
    </a:clrScheme>
    <a:fontScheme name="NRG_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662</Words>
  <Application>Microsoft Office PowerPoint</Application>
  <PresentationFormat>On-screen Show (4:3)</PresentationFormat>
  <Paragraphs>57</Paragraphs>
  <Slides>13</Slides>
  <Notes>0</Notes>
  <HiddenSlides>0</HiddenSlides>
  <MMClips>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NRG_Cover</vt:lpstr>
      <vt:lpstr>NRG_Compliance</vt:lpstr>
      <vt:lpstr>NRG_Content</vt:lpstr>
      <vt:lpstr>NRG_CVs</vt:lpstr>
      <vt:lpstr>Washington and the OCS</vt:lpstr>
      <vt:lpstr>Introducing…Leggette Tour Company</vt:lpstr>
      <vt:lpstr>Drilling Contract - Indemnity</vt:lpstr>
      <vt:lpstr>PowerPoint Presentation</vt:lpstr>
      <vt:lpstr>PowerPoint Presentation</vt:lpstr>
      <vt:lpstr>BIS Restrictions on Exports of Domestically Produced Crude Oil</vt:lpstr>
      <vt:lpstr>Types of Transactions BIS Generally Approves</vt:lpstr>
      <vt:lpstr>Transactions Consistent with Purpose of EPCA</vt:lpstr>
      <vt:lpstr>Condolences May Be Sent To</vt:lpstr>
      <vt:lpstr>PowerPoint Presentation</vt:lpstr>
      <vt:lpstr>2012 Transboundary Treaty</vt:lpstr>
      <vt:lpstr>PowerPoint Presentation</vt:lpstr>
      <vt:lpstr>PowerPoint Presentation</vt:lpstr>
    </vt:vector>
  </TitlesOfParts>
  <Company>Fulbright &amp; Jaworski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Washington and the OCS</dc:title>
  <dc:creator>Fulbright &amp; Jaworski LLP</dc:creator>
  <cp:lastModifiedBy>APCAVC</cp:lastModifiedBy>
  <cp:revision>15</cp:revision>
  <dcterms:created xsi:type="dcterms:W3CDTF">2014-01-19T20:04:38Z</dcterms:created>
  <dcterms:modified xsi:type="dcterms:W3CDTF">2014-01-23T22:29:27Z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InstallKey">
    <vt:i4>2</vt:i4>
  </property>
  <property fmtid="{D5CDD505-2E9C-101B-9397-08002B2CF9AE}" pid="3" name="MS_ClientFolder">
    <vt:lpwstr>English (US)\</vt:lpwstr>
  </property>
  <property fmtid="{D5CDD505-2E9C-101B-9397-08002B2CF9AE}" pid="4" name="MS_MediaSterling">
    <vt:bool>true</vt:bool>
  </property>
</Properties>
</file>